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20"/>
  </p:notesMasterIdLst>
  <p:sldIdLst>
    <p:sldId id="256" r:id="rId2"/>
    <p:sldId id="257" r:id="rId3"/>
    <p:sldId id="300" r:id="rId4"/>
    <p:sldId id="301" r:id="rId5"/>
    <p:sldId id="258" r:id="rId6"/>
    <p:sldId id="302" r:id="rId7"/>
    <p:sldId id="303" r:id="rId8"/>
    <p:sldId id="304" r:id="rId9"/>
    <p:sldId id="305" r:id="rId10"/>
    <p:sldId id="260" r:id="rId11"/>
    <p:sldId id="306" r:id="rId12"/>
    <p:sldId id="307" r:id="rId13"/>
    <p:sldId id="259" r:id="rId14"/>
    <p:sldId id="261" r:id="rId15"/>
    <p:sldId id="308" r:id="rId16"/>
    <p:sldId id="268" r:id="rId17"/>
    <p:sldId id="309" r:id="rId18"/>
    <p:sldId id="310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55069C7-B39F-4B74-8BA0-EFF6DEB21415}">
  <a:tblStyle styleId="{155069C7-B39F-4B74-8BA0-EFF6DEB2141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8a51556a8f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8a51556a8f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6c6532119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6c6532119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8762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2962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7d932f3e7d_0_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7d932f3e7d_0_6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7d932f3e7d_0_7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7d932f3e7d_0_7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5628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6c6532119b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6c6532119b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0776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7d932f3e7d_0_7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7d932f3e7d_0_7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3880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2602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7d932f3e7d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7d932f3e7d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1257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6c6532119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6c6532119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1372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479fe8c46d_1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479fe8c46d_1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4188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2081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479fe8c46d_1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479fe8c46d_1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1566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>
            <a:off x="-2824050" y="-2824050"/>
            <a:ext cx="5648100" cy="56481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3225" y="335248"/>
            <a:ext cx="3978900" cy="333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latin typeface="Anton"/>
                <a:ea typeface="Anton"/>
                <a:cs typeface="Anton"/>
                <a:sym typeface="Ant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3225" y="3907224"/>
            <a:ext cx="3312900" cy="6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7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5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4"/>
          <p:cNvGrpSpPr/>
          <p:nvPr/>
        </p:nvGrpSpPr>
        <p:grpSpPr>
          <a:xfrm>
            <a:off x="5162650" y="599925"/>
            <a:ext cx="3412250" cy="3901525"/>
            <a:chOff x="5162650" y="599925"/>
            <a:chExt cx="3412250" cy="3901525"/>
          </a:xfrm>
        </p:grpSpPr>
        <p:sp>
          <p:nvSpPr>
            <p:cNvPr id="18" name="Google Shape;18;p4"/>
            <p:cNvSpPr/>
            <p:nvPr/>
          </p:nvSpPr>
          <p:spPr>
            <a:xfrm>
              <a:off x="6033900" y="599925"/>
              <a:ext cx="2541000" cy="2541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4"/>
            <p:cNvSpPr/>
            <p:nvPr/>
          </p:nvSpPr>
          <p:spPr>
            <a:xfrm>
              <a:off x="5162650" y="3710350"/>
              <a:ext cx="791100" cy="791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24200" y="1228675"/>
            <a:ext cx="769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●"/>
              <a:defRPr sz="12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○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■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●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○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■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●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○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rvo"/>
              <a:buChar char="■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ctrTitle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3986400" y="-18675"/>
            <a:ext cx="10315200" cy="103152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ctrTitle"/>
          </p:nvPr>
        </p:nvSpPr>
        <p:spPr>
          <a:xfrm>
            <a:off x="798927" y="2821425"/>
            <a:ext cx="3348300" cy="73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Anton"/>
              <a:buNone/>
              <a:defRPr sz="24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1"/>
          </p:nvPr>
        </p:nvSpPr>
        <p:spPr>
          <a:xfrm>
            <a:off x="798900" y="3552325"/>
            <a:ext cx="3348300" cy="9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Arvo"/>
              <a:buNone/>
              <a:defRPr sz="16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ctrTitle" idx="2"/>
          </p:nvPr>
        </p:nvSpPr>
        <p:spPr>
          <a:xfrm>
            <a:off x="4996751" y="2821425"/>
            <a:ext cx="3348300" cy="73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Anton"/>
              <a:buNone/>
              <a:defRPr sz="24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3"/>
          </p:nvPr>
        </p:nvSpPr>
        <p:spPr>
          <a:xfrm>
            <a:off x="4996721" y="3552325"/>
            <a:ext cx="3348300" cy="9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Arvo"/>
              <a:buNone/>
              <a:defRPr sz="16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ctrTitle" idx="4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ctrTitle"/>
          </p:nvPr>
        </p:nvSpPr>
        <p:spPr>
          <a:xfrm>
            <a:off x="4245425" y="1782600"/>
            <a:ext cx="4185600" cy="205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48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5496300" y="4135857"/>
            <a:ext cx="29346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400">
                <a:latin typeface="Arvo"/>
                <a:ea typeface="Arvo"/>
                <a:cs typeface="Arvo"/>
                <a:sym typeface="Arvo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title" idx="2" hasCustomPrompt="1"/>
          </p:nvPr>
        </p:nvSpPr>
        <p:spPr>
          <a:xfrm>
            <a:off x="6259500" y="539503"/>
            <a:ext cx="2171400" cy="7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7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dk2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ctrTitle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7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/>
          <p:nvPr/>
        </p:nvSpPr>
        <p:spPr>
          <a:xfrm>
            <a:off x="3565800" y="-219550"/>
            <a:ext cx="11156400" cy="111564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ctrTitle"/>
          </p:nvPr>
        </p:nvSpPr>
        <p:spPr>
          <a:xfrm>
            <a:off x="724229" y="3235155"/>
            <a:ext cx="29100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ubTitle" idx="1"/>
          </p:nvPr>
        </p:nvSpPr>
        <p:spPr>
          <a:xfrm>
            <a:off x="724100" y="3985774"/>
            <a:ext cx="2910000" cy="6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4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title" idx="2" hasCustomPrompt="1"/>
          </p:nvPr>
        </p:nvSpPr>
        <p:spPr>
          <a:xfrm>
            <a:off x="724229" y="2851272"/>
            <a:ext cx="2910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29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2"/>
          <p:cNvSpPr txBox="1">
            <a:spLocks noGrp="1"/>
          </p:cNvSpPr>
          <p:nvPr>
            <p:ph type="ctrTitle" idx="3"/>
          </p:nvPr>
        </p:nvSpPr>
        <p:spPr>
          <a:xfrm>
            <a:off x="5520900" y="3235150"/>
            <a:ext cx="29100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subTitle" idx="4"/>
          </p:nvPr>
        </p:nvSpPr>
        <p:spPr>
          <a:xfrm>
            <a:off x="5520900" y="3985774"/>
            <a:ext cx="2910000" cy="6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4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title" idx="5" hasCustomPrompt="1"/>
          </p:nvPr>
        </p:nvSpPr>
        <p:spPr>
          <a:xfrm>
            <a:off x="5520900" y="2851272"/>
            <a:ext cx="2910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29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2"/>
          <p:cNvSpPr txBox="1">
            <a:spLocks noGrp="1"/>
          </p:cNvSpPr>
          <p:nvPr>
            <p:ph type="ctrTitle" idx="6"/>
          </p:nvPr>
        </p:nvSpPr>
        <p:spPr>
          <a:xfrm>
            <a:off x="724225" y="921175"/>
            <a:ext cx="29100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subTitle" idx="7"/>
          </p:nvPr>
        </p:nvSpPr>
        <p:spPr>
          <a:xfrm>
            <a:off x="724226" y="1671769"/>
            <a:ext cx="2910000" cy="6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4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title" idx="8" hasCustomPrompt="1"/>
          </p:nvPr>
        </p:nvSpPr>
        <p:spPr>
          <a:xfrm>
            <a:off x="724226" y="537275"/>
            <a:ext cx="2910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29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1" name="Google Shape;61;p12"/>
          <p:cNvSpPr txBox="1">
            <a:spLocks noGrp="1"/>
          </p:cNvSpPr>
          <p:nvPr>
            <p:ph type="ctrTitle" idx="9"/>
          </p:nvPr>
        </p:nvSpPr>
        <p:spPr>
          <a:xfrm>
            <a:off x="5520900" y="921157"/>
            <a:ext cx="29100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subTitle" idx="13"/>
          </p:nvPr>
        </p:nvSpPr>
        <p:spPr>
          <a:xfrm>
            <a:off x="5520903" y="1671769"/>
            <a:ext cx="2910000" cy="6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4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title" idx="14" hasCustomPrompt="1"/>
          </p:nvPr>
        </p:nvSpPr>
        <p:spPr>
          <a:xfrm>
            <a:off x="5520900" y="537275"/>
            <a:ext cx="2910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29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w Center by Slidesgo">
  <p:cSld name="CUSTOM_17_1">
    <p:bg>
      <p:bgPr>
        <a:solidFill>
          <a:schemeClr val="accent5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/>
          <p:nvPr/>
        </p:nvSpPr>
        <p:spPr>
          <a:xfrm rot="10800000" flipH="1">
            <a:off x="4841850" y="-4302150"/>
            <a:ext cx="8604300" cy="86043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558375" y="2317524"/>
            <a:ext cx="2258939" cy="2258960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2021100" y="4083087"/>
            <a:ext cx="5101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23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"/>
          </p:nvPr>
        </p:nvSpPr>
        <p:spPr>
          <a:xfrm flipH="1">
            <a:off x="2021100" y="2198825"/>
            <a:ext cx="5101800" cy="11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TITLE_ONLY_1_1">
    <p:bg>
      <p:bgPr>
        <a:solidFill>
          <a:schemeClr val="accent5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subTitle" idx="1"/>
          </p:nvPr>
        </p:nvSpPr>
        <p:spPr>
          <a:xfrm>
            <a:off x="724563" y="1865001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ubTitle" idx="2"/>
          </p:nvPr>
        </p:nvSpPr>
        <p:spPr>
          <a:xfrm>
            <a:off x="3583601" y="1867421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ubTitle" idx="3"/>
          </p:nvPr>
        </p:nvSpPr>
        <p:spPr>
          <a:xfrm>
            <a:off x="6442640" y="1865001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ubTitle" idx="4"/>
          </p:nvPr>
        </p:nvSpPr>
        <p:spPr>
          <a:xfrm>
            <a:off x="724563" y="3688775"/>
            <a:ext cx="1976700" cy="9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subTitle" idx="5"/>
          </p:nvPr>
        </p:nvSpPr>
        <p:spPr>
          <a:xfrm>
            <a:off x="3583601" y="3691201"/>
            <a:ext cx="1976700" cy="9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subTitle" idx="6"/>
          </p:nvPr>
        </p:nvSpPr>
        <p:spPr>
          <a:xfrm>
            <a:off x="6442640" y="3688775"/>
            <a:ext cx="1976700" cy="9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ctrTitle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ubTitle" idx="7"/>
          </p:nvPr>
        </p:nvSpPr>
        <p:spPr>
          <a:xfrm>
            <a:off x="724575" y="1372149"/>
            <a:ext cx="1976700" cy="3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subTitle" idx="8"/>
          </p:nvPr>
        </p:nvSpPr>
        <p:spPr>
          <a:xfrm>
            <a:off x="3583613" y="1372930"/>
            <a:ext cx="1976700" cy="3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ubTitle" idx="9"/>
          </p:nvPr>
        </p:nvSpPr>
        <p:spPr>
          <a:xfrm>
            <a:off x="6442651" y="1372149"/>
            <a:ext cx="1976700" cy="3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3"/>
          </p:nvPr>
        </p:nvSpPr>
        <p:spPr>
          <a:xfrm>
            <a:off x="724575" y="3191726"/>
            <a:ext cx="1976700" cy="3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subTitle" idx="14"/>
          </p:nvPr>
        </p:nvSpPr>
        <p:spPr>
          <a:xfrm>
            <a:off x="3583613" y="3192509"/>
            <a:ext cx="1976700" cy="3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subTitle" idx="15"/>
          </p:nvPr>
        </p:nvSpPr>
        <p:spPr>
          <a:xfrm>
            <a:off x="6442651" y="3191726"/>
            <a:ext cx="1976700" cy="3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_AND_BODY_1_1"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/>
          <p:nvPr/>
        </p:nvSpPr>
        <p:spPr>
          <a:xfrm flipH="1">
            <a:off x="-5157600" y="-18675"/>
            <a:ext cx="10315200" cy="103152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ctrTitle"/>
          </p:nvPr>
        </p:nvSpPr>
        <p:spPr>
          <a:xfrm>
            <a:off x="1603795" y="1511125"/>
            <a:ext cx="2480100" cy="53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subTitle" idx="1"/>
          </p:nvPr>
        </p:nvSpPr>
        <p:spPr>
          <a:xfrm>
            <a:off x="1603775" y="1968450"/>
            <a:ext cx="2480100" cy="7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4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ctrTitle" idx="2"/>
          </p:nvPr>
        </p:nvSpPr>
        <p:spPr>
          <a:xfrm>
            <a:off x="5950670" y="1511125"/>
            <a:ext cx="2480100" cy="53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subTitle" idx="3"/>
          </p:nvPr>
        </p:nvSpPr>
        <p:spPr>
          <a:xfrm>
            <a:off x="5950650" y="1968450"/>
            <a:ext cx="2480100" cy="7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4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ctrTitle" idx="4"/>
          </p:nvPr>
        </p:nvSpPr>
        <p:spPr>
          <a:xfrm>
            <a:off x="1603795" y="3266449"/>
            <a:ext cx="2480100" cy="53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subTitle" idx="5"/>
          </p:nvPr>
        </p:nvSpPr>
        <p:spPr>
          <a:xfrm>
            <a:off x="1603775" y="3723775"/>
            <a:ext cx="2480100" cy="5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4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ctrTitle" idx="6"/>
          </p:nvPr>
        </p:nvSpPr>
        <p:spPr>
          <a:xfrm>
            <a:off x="5950670" y="3266449"/>
            <a:ext cx="2480100" cy="53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ubTitle" idx="7"/>
          </p:nvPr>
        </p:nvSpPr>
        <p:spPr>
          <a:xfrm>
            <a:off x="5950650" y="3723775"/>
            <a:ext cx="2480100" cy="5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4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ctrTitle" idx="8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8">
    <p:bg>
      <p:bgPr>
        <a:solidFill>
          <a:schemeClr val="lt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/>
          <p:nvPr/>
        </p:nvSpPr>
        <p:spPr>
          <a:xfrm flipH="1">
            <a:off x="-5157600" y="-18675"/>
            <a:ext cx="10315200" cy="103152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8_1">
    <p:bg>
      <p:bgPr>
        <a:solidFill>
          <a:schemeClr val="lt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/>
          <p:nvPr/>
        </p:nvSpPr>
        <p:spPr>
          <a:xfrm>
            <a:off x="3986400" y="-18675"/>
            <a:ext cx="10315200" cy="103152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2">
    <p:bg>
      <p:bgPr>
        <a:solidFill>
          <a:schemeClr val="lt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">
    <p:bg>
      <p:bgPr>
        <a:solidFill>
          <a:schemeClr val="dk2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7499450" y="977652"/>
            <a:ext cx="1301080" cy="1301092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5024275" y="2991150"/>
            <a:ext cx="3406500" cy="16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vo"/>
              <a:buChar char="●"/>
              <a:defRPr sz="1600">
                <a:solidFill>
                  <a:srgbClr val="333644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vo"/>
              <a:buChar char="○"/>
              <a:defRPr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vo"/>
              <a:buChar char="■"/>
              <a:defRPr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vo"/>
              <a:buChar char="●"/>
              <a:defRPr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vo"/>
              <a:buChar char="○"/>
              <a:defRPr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vo"/>
              <a:buChar char="■"/>
              <a:defRPr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vo"/>
              <a:buChar char="●"/>
              <a:defRPr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vo"/>
              <a:buChar char="○"/>
              <a:defRPr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Arvo"/>
              <a:buChar char="■"/>
              <a:defRPr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ctrTitle"/>
          </p:nvPr>
        </p:nvSpPr>
        <p:spPr>
          <a:xfrm>
            <a:off x="3586375" y="1263775"/>
            <a:ext cx="4844400" cy="9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nton"/>
              <a:buNone/>
              <a:defRPr sz="4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nton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nton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nton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nton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nton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nton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nton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nton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5122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Palanquin Dark"/>
              <a:buNone/>
              <a:defRPr sz="2800">
                <a:solidFill>
                  <a:schemeClr val="accent5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vo"/>
              <a:buChar char="●"/>
              <a:defRPr sz="1800"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○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■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●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○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■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●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○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Font typeface="Arvo"/>
              <a:buChar char="■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5" r:id="rId4"/>
    <p:sldLayoutId id="2147483656" r:id="rId5"/>
    <p:sldLayoutId id="2147483658" r:id="rId6"/>
    <p:sldLayoutId id="2147483659" r:id="rId7"/>
    <p:sldLayoutId id="2147483660" r:id="rId8"/>
    <p:sldLayoutId id="2147483666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9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2"/>
          <p:cNvSpPr txBox="1">
            <a:spLocks noGrp="1"/>
          </p:cNvSpPr>
          <p:nvPr>
            <p:ph type="ctrTitle"/>
          </p:nvPr>
        </p:nvSpPr>
        <p:spPr>
          <a:xfrm>
            <a:off x="161599" y="85889"/>
            <a:ext cx="4428762" cy="385987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0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Bahnschrift Condensed" panose="020B0502040204020203" pitchFamily="34" charset="0"/>
                <a:sym typeface="Anton"/>
              </a:rPr>
              <a:t>DAÑO PUNITIVO: ROL PREVENTIVO Y HERRAMIENTAS PARA SU CUANTIFICACIÓN EN EL DERECHO DEL CONSUMIDOR ARGENTINO</a:t>
            </a:r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1"/>
          </p:nvPr>
        </p:nvSpPr>
        <p:spPr>
          <a:xfrm>
            <a:off x="588538" y="4156365"/>
            <a:ext cx="3163699" cy="6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 dirty="0">
                <a:solidFill>
                  <a:srgbClr val="FFC000"/>
                </a:solidFill>
              </a:rPr>
              <a:t>Doctorando: Franco Michi</a:t>
            </a:r>
            <a:endParaRPr sz="1700" b="1" i="1" dirty="0">
              <a:solidFill>
                <a:srgbClr val="FFC000"/>
              </a:solidFill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50" name="Google Shape;150;p32"/>
          <p:cNvGrpSpPr/>
          <p:nvPr/>
        </p:nvGrpSpPr>
        <p:grpSpPr>
          <a:xfrm>
            <a:off x="4799050" y="498062"/>
            <a:ext cx="3859836" cy="4169728"/>
            <a:chOff x="4799050" y="604456"/>
            <a:chExt cx="3859836" cy="4169728"/>
          </a:xfrm>
        </p:grpSpPr>
        <p:sp>
          <p:nvSpPr>
            <p:cNvPr id="151" name="Google Shape;151;p32"/>
            <p:cNvSpPr/>
            <p:nvPr/>
          </p:nvSpPr>
          <p:spPr>
            <a:xfrm>
              <a:off x="4799050" y="604456"/>
              <a:ext cx="3859836" cy="3859872"/>
            </a:xfrm>
            <a:custGeom>
              <a:avLst/>
              <a:gdLst/>
              <a:ahLst/>
              <a:cxnLst/>
              <a:rect l="l" t="t" r="r" b="b"/>
              <a:pathLst>
                <a:path w="107173" h="107174" extrusionOk="0">
                  <a:moveTo>
                    <a:pt x="53587" y="1"/>
                  </a:moveTo>
                  <a:cubicBezTo>
                    <a:pt x="23992" y="1"/>
                    <a:pt x="1" y="23992"/>
                    <a:pt x="1" y="53587"/>
                  </a:cubicBezTo>
                  <a:cubicBezTo>
                    <a:pt x="1" y="83182"/>
                    <a:pt x="23992" y="107174"/>
                    <a:pt x="53587" y="107174"/>
                  </a:cubicBezTo>
                  <a:cubicBezTo>
                    <a:pt x="83181" y="107174"/>
                    <a:pt x="107173" y="83182"/>
                    <a:pt x="107173" y="53587"/>
                  </a:cubicBezTo>
                  <a:cubicBezTo>
                    <a:pt x="107173" y="23992"/>
                    <a:pt x="83181" y="1"/>
                    <a:pt x="535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2"/>
            <p:cNvSpPr/>
            <p:nvPr/>
          </p:nvSpPr>
          <p:spPr>
            <a:xfrm>
              <a:off x="5199844" y="3860262"/>
              <a:ext cx="3230969" cy="841205"/>
            </a:xfrm>
            <a:custGeom>
              <a:avLst/>
              <a:gdLst/>
              <a:ahLst/>
              <a:cxnLst/>
              <a:rect l="l" t="t" r="r" b="b"/>
              <a:pathLst>
                <a:path w="138579" h="36080" extrusionOk="0">
                  <a:moveTo>
                    <a:pt x="122501" y="1"/>
                  </a:moveTo>
                  <a:lnTo>
                    <a:pt x="101589" y="27521"/>
                  </a:lnTo>
                  <a:lnTo>
                    <a:pt x="0" y="30526"/>
                  </a:lnTo>
                  <a:lnTo>
                    <a:pt x="17617" y="36080"/>
                  </a:lnTo>
                  <a:lnTo>
                    <a:pt x="105118" y="36080"/>
                  </a:lnTo>
                  <a:cubicBezTo>
                    <a:pt x="108696" y="36080"/>
                    <a:pt x="112089" y="34476"/>
                    <a:pt x="114353" y="31704"/>
                  </a:cubicBezTo>
                  <a:lnTo>
                    <a:pt x="137434" y="3493"/>
                  </a:lnTo>
                  <a:cubicBezTo>
                    <a:pt x="138578" y="2099"/>
                    <a:pt x="137584" y="1"/>
                    <a:pt x="135780" y="1"/>
                  </a:cubicBezTo>
                  <a:close/>
                </a:path>
              </a:pathLst>
            </a:custGeom>
            <a:solidFill>
              <a:schemeClr val="accent6">
                <a:alpha val="1606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2"/>
            <p:cNvSpPr/>
            <p:nvPr/>
          </p:nvSpPr>
          <p:spPr>
            <a:xfrm>
              <a:off x="5227892" y="4045522"/>
              <a:ext cx="2466727" cy="434475"/>
            </a:xfrm>
            <a:custGeom>
              <a:avLst/>
              <a:gdLst/>
              <a:ahLst/>
              <a:cxnLst/>
              <a:rect l="l" t="t" r="r" b="b"/>
              <a:pathLst>
                <a:path w="105800" h="18635" extrusionOk="0">
                  <a:moveTo>
                    <a:pt x="92826" y="0"/>
                  </a:moveTo>
                  <a:cubicBezTo>
                    <a:pt x="92283" y="0"/>
                    <a:pt x="91957" y="29"/>
                    <a:pt x="91957" y="29"/>
                  </a:cubicBezTo>
                  <a:lnTo>
                    <a:pt x="1" y="29"/>
                  </a:lnTo>
                  <a:lnTo>
                    <a:pt x="1" y="18634"/>
                  </a:lnTo>
                  <a:lnTo>
                    <a:pt x="100139" y="18634"/>
                  </a:lnTo>
                  <a:lnTo>
                    <a:pt x="105799" y="7751"/>
                  </a:lnTo>
                  <a:lnTo>
                    <a:pt x="104735" y="5710"/>
                  </a:lnTo>
                  <a:cubicBezTo>
                    <a:pt x="104245" y="7314"/>
                    <a:pt x="103615" y="8475"/>
                    <a:pt x="103615" y="8475"/>
                  </a:cubicBezTo>
                  <a:cubicBezTo>
                    <a:pt x="103015" y="674"/>
                    <a:pt x="95428" y="0"/>
                    <a:pt x="928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2"/>
            <p:cNvSpPr/>
            <p:nvPr/>
          </p:nvSpPr>
          <p:spPr>
            <a:xfrm>
              <a:off x="5227892" y="3965075"/>
              <a:ext cx="2441920" cy="270641"/>
            </a:xfrm>
            <a:custGeom>
              <a:avLst/>
              <a:gdLst/>
              <a:ahLst/>
              <a:cxnLst/>
              <a:rect l="l" t="t" r="r" b="b"/>
              <a:pathLst>
                <a:path w="104736" h="11608" extrusionOk="0">
                  <a:moveTo>
                    <a:pt x="1" y="1"/>
                  </a:moveTo>
                  <a:lnTo>
                    <a:pt x="1" y="3162"/>
                  </a:lnTo>
                  <a:lnTo>
                    <a:pt x="91957" y="3162"/>
                  </a:lnTo>
                  <a:cubicBezTo>
                    <a:pt x="91957" y="3162"/>
                    <a:pt x="92283" y="3133"/>
                    <a:pt x="92826" y="3133"/>
                  </a:cubicBezTo>
                  <a:cubicBezTo>
                    <a:pt x="95428" y="3133"/>
                    <a:pt x="103015" y="3807"/>
                    <a:pt x="103615" y="11608"/>
                  </a:cubicBezTo>
                  <a:cubicBezTo>
                    <a:pt x="103615" y="11608"/>
                    <a:pt x="104245" y="10447"/>
                    <a:pt x="104735" y="8843"/>
                  </a:cubicBezTo>
                  <a:lnTo>
                    <a:pt x="1001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2"/>
            <p:cNvSpPr/>
            <p:nvPr/>
          </p:nvSpPr>
          <p:spPr>
            <a:xfrm>
              <a:off x="5177578" y="3398115"/>
              <a:ext cx="2816732" cy="574388"/>
            </a:xfrm>
            <a:custGeom>
              <a:avLst/>
              <a:gdLst/>
              <a:ahLst/>
              <a:cxnLst/>
              <a:rect l="l" t="t" r="r" b="b"/>
              <a:pathLst>
                <a:path w="120812" h="24636" extrusionOk="0">
                  <a:moveTo>
                    <a:pt x="39772" y="0"/>
                  </a:moveTo>
                  <a:lnTo>
                    <a:pt x="1489" y="20427"/>
                  </a:lnTo>
                  <a:cubicBezTo>
                    <a:pt x="628" y="20710"/>
                    <a:pt x="1" y="21524"/>
                    <a:pt x="1" y="22478"/>
                  </a:cubicBezTo>
                  <a:cubicBezTo>
                    <a:pt x="1" y="23665"/>
                    <a:pt x="972" y="24636"/>
                    <a:pt x="2159" y="24636"/>
                  </a:cubicBezTo>
                  <a:lnTo>
                    <a:pt x="94913" y="24636"/>
                  </a:lnTo>
                  <a:lnTo>
                    <a:pt x="120812" y="641"/>
                  </a:lnTo>
                  <a:cubicBezTo>
                    <a:pt x="119134" y="145"/>
                    <a:pt x="117930" y="0"/>
                    <a:pt x="1179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2"/>
            <p:cNvSpPr/>
            <p:nvPr/>
          </p:nvSpPr>
          <p:spPr>
            <a:xfrm>
              <a:off x="5227892" y="4112365"/>
              <a:ext cx="2170370" cy="33947"/>
            </a:xfrm>
            <a:custGeom>
              <a:avLst/>
              <a:gdLst/>
              <a:ahLst/>
              <a:cxnLst/>
              <a:rect l="l" t="t" r="r" b="b"/>
              <a:pathLst>
                <a:path w="93089" h="1456" extrusionOk="0">
                  <a:moveTo>
                    <a:pt x="1" y="1"/>
                  </a:moveTo>
                  <a:lnTo>
                    <a:pt x="1" y="1455"/>
                  </a:lnTo>
                  <a:lnTo>
                    <a:pt x="92361" y="1455"/>
                  </a:lnTo>
                  <a:cubicBezTo>
                    <a:pt x="92761" y="1455"/>
                    <a:pt x="93088" y="1129"/>
                    <a:pt x="93088" y="729"/>
                  </a:cubicBezTo>
                  <a:cubicBezTo>
                    <a:pt x="93088" y="328"/>
                    <a:pt x="92761" y="1"/>
                    <a:pt x="92361" y="1"/>
                  </a:cubicBezTo>
                  <a:close/>
                </a:path>
              </a:pathLst>
            </a:custGeom>
            <a:solidFill>
              <a:schemeClr val="accent6">
                <a:alpha val="1606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2"/>
            <p:cNvSpPr/>
            <p:nvPr/>
          </p:nvSpPr>
          <p:spPr>
            <a:xfrm>
              <a:off x="5227892" y="4229662"/>
              <a:ext cx="2170370" cy="33900"/>
            </a:xfrm>
            <a:custGeom>
              <a:avLst/>
              <a:gdLst/>
              <a:ahLst/>
              <a:cxnLst/>
              <a:rect l="l" t="t" r="r" b="b"/>
              <a:pathLst>
                <a:path w="93089" h="1454" extrusionOk="0">
                  <a:moveTo>
                    <a:pt x="1" y="0"/>
                  </a:moveTo>
                  <a:lnTo>
                    <a:pt x="1" y="1454"/>
                  </a:lnTo>
                  <a:lnTo>
                    <a:pt x="92361" y="1454"/>
                  </a:lnTo>
                  <a:cubicBezTo>
                    <a:pt x="92761" y="1454"/>
                    <a:pt x="93088" y="1127"/>
                    <a:pt x="93088" y="727"/>
                  </a:cubicBezTo>
                  <a:cubicBezTo>
                    <a:pt x="93088" y="327"/>
                    <a:pt x="92761" y="0"/>
                    <a:pt x="92361" y="0"/>
                  </a:cubicBezTo>
                  <a:close/>
                </a:path>
              </a:pathLst>
            </a:custGeom>
            <a:solidFill>
              <a:schemeClr val="accent6">
                <a:alpha val="1606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2"/>
            <p:cNvSpPr/>
            <p:nvPr/>
          </p:nvSpPr>
          <p:spPr>
            <a:xfrm>
              <a:off x="5227892" y="4346912"/>
              <a:ext cx="2170370" cy="33947"/>
            </a:xfrm>
            <a:custGeom>
              <a:avLst/>
              <a:gdLst/>
              <a:ahLst/>
              <a:cxnLst/>
              <a:rect l="l" t="t" r="r" b="b"/>
              <a:pathLst>
                <a:path w="93089" h="1456" extrusionOk="0">
                  <a:moveTo>
                    <a:pt x="1" y="1"/>
                  </a:moveTo>
                  <a:lnTo>
                    <a:pt x="1" y="1455"/>
                  </a:lnTo>
                  <a:lnTo>
                    <a:pt x="92361" y="1455"/>
                  </a:lnTo>
                  <a:cubicBezTo>
                    <a:pt x="92761" y="1455"/>
                    <a:pt x="93088" y="1128"/>
                    <a:pt x="93088" y="728"/>
                  </a:cubicBezTo>
                  <a:cubicBezTo>
                    <a:pt x="93088" y="327"/>
                    <a:pt x="92761" y="1"/>
                    <a:pt x="92361" y="1"/>
                  </a:cubicBezTo>
                  <a:close/>
                </a:path>
              </a:pathLst>
            </a:custGeom>
            <a:solidFill>
              <a:schemeClr val="accent6">
                <a:alpha val="1606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2"/>
            <p:cNvSpPr/>
            <p:nvPr/>
          </p:nvSpPr>
          <p:spPr>
            <a:xfrm>
              <a:off x="5177578" y="3398115"/>
              <a:ext cx="3103996" cy="1182513"/>
            </a:xfrm>
            <a:custGeom>
              <a:avLst/>
              <a:gdLst/>
              <a:ahLst/>
              <a:cxnLst/>
              <a:rect l="l" t="t" r="r" b="b"/>
              <a:pathLst>
                <a:path w="133133" h="50719" extrusionOk="0">
                  <a:moveTo>
                    <a:pt x="117930" y="0"/>
                  </a:moveTo>
                  <a:lnTo>
                    <a:pt x="111856" y="24"/>
                  </a:lnTo>
                  <a:lnTo>
                    <a:pt x="111849" y="97"/>
                  </a:lnTo>
                  <a:lnTo>
                    <a:pt x="96827" y="24"/>
                  </a:lnTo>
                  <a:lnTo>
                    <a:pt x="30500" y="12318"/>
                  </a:lnTo>
                  <a:lnTo>
                    <a:pt x="80894" y="24636"/>
                  </a:lnTo>
                  <a:lnTo>
                    <a:pt x="94913" y="24636"/>
                  </a:lnTo>
                  <a:cubicBezTo>
                    <a:pt x="100916" y="24636"/>
                    <a:pt x="105796" y="29519"/>
                    <a:pt x="105796" y="35519"/>
                  </a:cubicBezTo>
                  <a:cubicBezTo>
                    <a:pt x="105796" y="41519"/>
                    <a:pt x="100916" y="46399"/>
                    <a:pt x="94916" y="46402"/>
                  </a:cubicBezTo>
                  <a:lnTo>
                    <a:pt x="2159" y="46402"/>
                  </a:lnTo>
                  <a:cubicBezTo>
                    <a:pt x="972" y="46402"/>
                    <a:pt x="1" y="47373"/>
                    <a:pt x="1" y="48561"/>
                  </a:cubicBezTo>
                  <a:cubicBezTo>
                    <a:pt x="1" y="49748"/>
                    <a:pt x="972" y="50719"/>
                    <a:pt x="2159" y="50719"/>
                  </a:cubicBezTo>
                  <a:lnTo>
                    <a:pt x="95156" y="50719"/>
                  </a:lnTo>
                  <a:cubicBezTo>
                    <a:pt x="95230" y="50719"/>
                    <a:pt x="95306" y="50715"/>
                    <a:pt x="95379" y="50705"/>
                  </a:cubicBezTo>
                  <a:cubicBezTo>
                    <a:pt x="99852" y="50571"/>
                    <a:pt x="103844" y="48494"/>
                    <a:pt x="106543" y="45295"/>
                  </a:cubicBezTo>
                  <a:cubicBezTo>
                    <a:pt x="111772" y="39895"/>
                    <a:pt x="128813" y="22004"/>
                    <a:pt x="130321" y="16455"/>
                  </a:cubicBezTo>
                  <a:cubicBezTo>
                    <a:pt x="133133" y="6104"/>
                    <a:pt x="125641" y="2149"/>
                    <a:pt x="121105" y="731"/>
                  </a:cubicBezTo>
                  <a:cubicBezTo>
                    <a:pt x="119651" y="217"/>
                    <a:pt x="117930" y="0"/>
                    <a:pt x="1179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2"/>
            <p:cNvSpPr/>
            <p:nvPr/>
          </p:nvSpPr>
          <p:spPr>
            <a:xfrm>
              <a:off x="7073631" y="4229662"/>
              <a:ext cx="161130" cy="544522"/>
            </a:xfrm>
            <a:custGeom>
              <a:avLst/>
              <a:gdLst/>
              <a:ahLst/>
              <a:cxnLst/>
              <a:rect l="l" t="t" r="r" b="b"/>
              <a:pathLst>
                <a:path w="6911" h="23355" extrusionOk="0">
                  <a:moveTo>
                    <a:pt x="2755" y="0"/>
                  </a:moveTo>
                  <a:cubicBezTo>
                    <a:pt x="0" y="15053"/>
                    <a:pt x="2568" y="23355"/>
                    <a:pt x="2568" y="23355"/>
                  </a:cubicBezTo>
                  <a:cubicBezTo>
                    <a:pt x="3717" y="21737"/>
                    <a:pt x="3807" y="19926"/>
                    <a:pt x="3767" y="19036"/>
                  </a:cubicBezTo>
                  <a:lnTo>
                    <a:pt x="3767" y="19036"/>
                  </a:lnTo>
                  <a:cubicBezTo>
                    <a:pt x="4174" y="21761"/>
                    <a:pt x="6724" y="23355"/>
                    <a:pt x="6724" y="23355"/>
                  </a:cubicBezTo>
                  <a:cubicBezTo>
                    <a:pt x="4593" y="15810"/>
                    <a:pt x="6911" y="0"/>
                    <a:pt x="69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2"/>
            <p:cNvSpPr/>
            <p:nvPr/>
          </p:nvSpPr>
          <p:spPr>
            <a:xfrm>
              <a:off x="7121683" y="4229662"/>
              <a:ext cx="113078" cy="104358"/>
            </a:xfrm>
            <a:custGeom>
              <a:avLst/>
              <a:gdLst/>
              <a:ahLst/>
              <a:cxnLst/>
              <a:rect l="l" t="t" r="r" b="b"/>
              <a:pathLst>
                <a:path w="4850" h="4476" extrusionOk="0">
                  <a:moveTo>
                    <a:pt x="694" y="0"/>
                  </a:moveTo>
                  <a:lnTo>
                    <a:pt x="0" y="4476"/>
                  </a:lnTo>
                  <a:lnTo>
                    <a:pt x="4306" y="4396"/>
                  </a:lnTo>
                  <a:lnTo>
                    <a:pt x="48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2"/>
            <p:cNvSpPr/>
            <p:nvPr/>
          </p:nvSpPr>
          <p:spPr>
            <a:xfrm>
              <a:off x="6620061" y="1050899"/>
              <a:ext cx="100223" cy="200467"/>
            </a:xfrm>
            <a:custGeom>
              <a:avLst/>
              <a:gdLst/>
              <a:ahLst/>
              <a:cxnLst/>
              <a:rect l="l" t="t" r="r" b="b"/>
              <a:pathLst>
                <a:path w="4648" h="9297" extrusionOk="0">
                  <a:moveTo>
                    <a:pt x="4648" y="1"/>
                  </a:moveTo>
                  <a:cubicBezTo>
                    <a:pt x="2082" y="1"/>
                    <a:pt x="1" y="2082"/>
                    <a:pt x="1" y="4650"/>
                  </a:cubicBezTo>
                  <a:cubicBezTo>
                    <a:pt x="1" y="7215"/>
                    <a:pt x="2082" y="9297"/>
                    <a:pt x="4648" y="9297"/>
                  </a:cubicBezTo>
                  <a:lnTo>
                    <a:pt x="46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2"/>
            <p:cNvSpPr/>
            <p:nvPr/>
          </p:nvSpPr>
          <p:spPr>
            <a:xfrm>
              <a:off x="6718672" y="1050899"/>
              <a:ext cx="100266" cy="200467"/>
            </a:xfrm>
            <a:custGeom>
              <a:avLst/>
              <a:gdLst/>
              <a:ahLst/>
              <a:cxnLst/>
              <a:rect l="l" t="t" r="r" b="b"/>
              <a:pathLst>
                <a:path w="4650" h="9297" extrusionOk="0">
                  <a:moveTo>
                    <a:pt x="1" y="1"/>
                  </a:moveTo>
                  <a:lnTo>
                    <a:pt x="1" y="9297"/>
                  </a:lnTo>
                  <a:cubicBezTo>
                    <a:pt x="2568" y="9297"/>
                    <a:pt x="4650" y="7215"/>
                    <a:pt x="4650" y="4650"/>
                  </a:cubicBezTo>
                  <a:cubicBezTo>
                    <a:pt x="4650" y="2082"/>
                    <a:pt x="2568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2"/>
            <p:cNvSpPr/>
            <p:nvPr/>
          </p:nvSpPr>
          <p:spPr>
            <a:xfrm>
              <a:off x="6639789" y="2741640"/>
              <a:ext cx="793" cy="1189"/>
            </a:xfrm>
            <a:custGeom>
              <a:avLst/>
              <a:gdLst/>
              <a:ahLst/>
              <a:cxnLst/>
              <a:rect l="l" t="t" r="r" b="b"/>
              <a:pathLst>
                <a:path w="34" h="51" extrusionOk="0">
                  <a:moveTo>
                    <a:pt x="0" y="0"/>
                  </a:moveTo>
                  <a:lnTo>
                    <a:pt x="0" y="51"/>
                  </a:lnTo>
                  <a:cubicBezTo>
                    <a:pt x="20" y="20"/>
                    <a:pt x="34" y="0"/>
                    <a:pt x="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2"/>
            <p:cNvSpPr/>
            <p:nvPr/>
          </p:nvSpPr>
          <p:spPr>
            <a:xfrm>
              <a:off x="6437275" y="2742805"/>
              <a:ext cx="286914" cy="654639"/>
            </a:xfrm>
            <a:custGeom>
              <a:avLst/>
              <a:gdLst/>
              <a:ahLst/>
              <a:cxnLst/>
              <a:rect l="l" t="t" r="r" b="b"/>
              <a:pathLst>
                <a:path w="12306" h="28078" extrusionOk="0">
                  <a:moveTo>
                    <a:pt x="8823" y="1"/>
                  </a:moveTo>
                  <a:cubicBezTo>
                    <a:pt x="8806" y="24"/>
                    <a:pt x="8786" y="50"/>
                    <a:pt x="8760" y="87"/>
                  </a:cubicBezTo>
                  <a:cubicBezTo>
                    <a:pt x="7796" y="1491"/>
                    <a:pt x="1" y="13629"/>
                    <a:pt x="8760" y="27921"/>
                  </a:cubicBezTo>
                  <a:cubicBezTo>
                    <a:pt x="8793" y="27975"/>
                    <a:pt x="8823" y="28027"/>
                    <a:pt x="8857" y="28078"/>
                  </a:cubicBezTo>
                  <a:lnTo>
                    <a:pt x="12305" y="28078"/>
                  </a:lnTo>
                  <a:lnTo>
                    <a:pt x="12305" y="44"/>
                  </a:lnTo>
                  <a:lnTo>
                    <a:pt x="8913" y="44"/>
                  </a:lnTo>
                  <a:cubicBezTo>
                    <a:pt x="8913" y="44"/>
                    <a:pt x="8880" y="90"/>
                    <a:pt x="8823" y="181"/>
                  </a:cubicBezTo>
                  <a:lnTo>
                    <a:pt x="882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32"/>
            <p:cNvSpPr/>
            <p:nvPr/>
          </p:nvSpPr>
          <p:spPr>
            <a:xfrm>
              <a:off x="6799029" y="2741640"/>
              <a:ext cx="886" cy="1189"/>
            </a:xfrm>
            <a:custGeom>
              <a:avLst/>
              <a:gdLst/>
              <a:ahLst/>
              <a:cxnLst/>
              <a:rect l="l" t="t" r="r" b="b"/>
              <a:pathLst>
                <a:path w="38" h="51" extrusionOk="0">
                  <a:moveTo>
                    <a:pt x="1" y="0"/>
                  </a:moveTo>
                  <a:cubicBezTo>
                    <a:pt x="1" y="0"/>
                    <a:pt x="14" y="17"/>
                    <a:pt x="37" y="51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2"/>
            <p:cNvSpPr/>
            <p:nvPr/>
          </p:nvSpPr>
          <p:spPr>
            <a:xfrm>
              <a:off x="6719806" y="2741640"/>
              <a:ext cx="1189" cy="2192"/>
            </a:xfrm>
            <a:custGeom>
              <a:avLst/>
              <a:gdLst/>
              <a:ahLst/>
              <a:cxnLst/>
              <a:rect l="l" t="t" r="r" b="b"/>
              <a:pathLst>
                <a:path w="51" h="94" extrusionOk="0">
                  <a:moveTo>
                    <a:pt x="1" y="0"/>
                  </a:moveTo>
                  <a:lnTo>
                    <a:pt x="1" y="94"/>
                  </a:lnTo>
                  <a:lnTo>
                    <a:pt x="50" y="9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2"/>
            <p:cNvSpPr/>
            <p:nvPr/>
          </p:nvSpPr>
          <p:spPr>
            <a:xfrm>
              <a:off x="6719806" y="3396087"/>
              <a:ext cx="80110" cy="2611"/>
            </a:xfrm>
            <a:custGeom>
              <a:avLst/>
              <a:gdLst/>
              <a:ahLst/>
              <a:cxnLst/>
              <a:rect l="l" t="t" r="r" b="b"/>
              <a:pathLst>
                <a:path w="3436" h="112" extrusionOk="0">
                  <a:moveTo>
                    <a:pt x="3435" y="1"/>
                  </a:moveTo>
                  <a:cubicBezTo>
                    <a:pt x="3426" y="21"/>
                    <a:pt x="3412" y="38"/>
                    <a:pt x="3399" y="58"/>
                  </a:cubicBezTo>
                  <a:lnTo>
                    <a:pt x="1" y="58"/>
                  </a:lnTo>
                  <a:lnTo>
                    <a:pt x="1" y="111"/>
                  </a:lnTo>
                  <a:lnTo>
                    <a:pt x="3435" y="111"/>
                  </a:lnTo>
                  <a:lnTo>
                    <a:pt x="3435" y="1"/>
                  </a:ln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2"/>
            <p:cNvSpPr/>
            <p:nvPr/>
          </p:nvSpPr>
          <p:spPr>
            <a:xfrm>
              <a:off x="6720971" y="2742805"/>
              <a:ext cx="277635" cy="654639"/>
            </a:xfrm>
            <a:custGeom>
              <a:avLst/>
              <a:gdLst/>
              <a:ahLst/>
              <a:cxnLst/>
              <a:rect l="l" t="t" r="r" b="b"/>
              <a:pathLst>
                <a:path w="11908" h="28078" extrusionOk="0">
                  <a:moveTo>
                    <a:pt x="3385" y="1"/>
                  </a:moveTo>
                  <a:lnTo>
                    <a:pt x="3385" y="321"/>
                  </a:lnTo>
                  <a:cubicBezTo>
                    <a:pt x="3269" y="137"/>
                    <a:pt x="3199" y="44"/>
                    <a:pt x="3199" y="44"/>
                  </a:cubicBezTo>
                  <a:lnTo>
                    <a:pt x="0" y="44"/>
                  </a:lnTo>
                  <a:lnTo>
                    <a:pt x="0" y="28078"/>
                  </a:lnTo>
                  <a:lnTo>
                    <a:pt x="3199" y="28078"/>
                  </a:lnTo>
                  <a:cubicBezTo>
                    <a:pt x="3262" y="27975"/>
                    <a:pt x="3325" y="27871"/>
                    <a:pt x="3385" y="27767"/>
                  </a:cubicBezTo>
                  <a:lnTo>
                    <a:pt x="3385" y="28021"/>
                  </a:lnTo>
                  <a:cubicBezTo>
                    <a:pt x="3439" y="27935"/>
                    <a:pt x="3489" y="27851"/>
                    <a:pt x="3542" y="27764"/>
                  </a:cubicBezTo>
                  <a:cubicBezTo>
                    <a:pt x="11907" y="13936"/>
                    <a:pt x="4826" y="2162"/>
                    <a:pt x="3542" y="227"/>
                  </a:cubicBezTo>
                  <a:cubicBezTo>
                    <a:pt x="3473" y="121"/>
                    <a:pt x="3419" y="47"/>
                    <a:pt x="33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2"/>
            <p:cNvSpPr/>
            <p:nvPr/>
          </p:nvSpPr>
          <p:spPr>
            <a:xfrm>
              <a:off x="6795532" y="3390188"/>
              <a:ext cx="4383" cy="7251"/>
            </a:xfrm>
            <a:custGeom>
              <a:avLst/>
              <a:gdLst/>
              <a:ahLst/>
              <a:cxnLst/>
              <a:rect l="l" t="t" r="r" b="b"/>
              <a:pathLst>
                <a:path w="188" h="311" extrusionOk="0">
                  <a:moveTo>
                    <a:pt x="187" y="0"/>
                  </a:moveTo>
                  <a:cubicBezTo>
                    <a:pt x="127" y="104"/>
                    <a:pt x="64" y="208"/>
                    <a:pt x="1" y="311"/>
                  </a:cubicBezTo>
                  <a:lnTo>
                    <a:pt x="151" y="311"/>
                  </a:lnTo>
                  <a:cubicBezTo>
                    <a:pt x="164" y="291"/>
                    <a:pt x="178" y="274"/>
                    <a:pt x="187" y="254"/>
                  </a:cubicBezTo>
                  <a:lnTo>
                    <a:pt x="187" y="0"/>
                  </a:ln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2"/>
            <p:cNvSpPr/>
            <p:nvPr/>
          </p:nvSpPr>
          <p:spPr>
            <a:xfrm>
              <a:off x="6642975" y="2620494"/>
              <a:ext cx="80049" cy="129912"/>
            </a:xfrm>
            <a:custGeom>
              <a:avLst/>
              <a:gdLst/>
              <a:ahLst/>
              <a:cxnLst/>
              <a:rect l="l" t="t" r="r" b="b"/>
              <a:pathLst>
                <a:path w="3433" h="5197" extrusionOk="0">
                  <a:moveTo>
                    <a:pt x="0" y="0"/>
                  </a:moveTo>
                  <a:lnTo>
                    <a:pt x="0" y="5196"/>
                  </a:lnTo>
                  <a:lnTo>
                    <a:pt x="3433" y="5196"/>
                  </a:lnTo>
                  <a:lnTo>
                    <a:pt x="343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2"/>
            <p:cNvSpPr/>
            <p:nvPr/>
          </p:nvSpPr>
          <p:spPr>
            <a:xfrm>
              <a:off x="6719807" y="2620494"/>
              <a:ext cx="80119" cy="129912"/>
            </a:xfrm>
            <a:custGeom>
              <a:avLst/>
              <a:gdLst/>
              <a:ahLst/>
              <a:cxnLst/>
              <a:rect l="l" t="t" r="r" b="b"/>
              <a:pathLst>
                <a:path w="3436" h="5197" extrusionOk="0">
                  <a:moveTo>
                    <a:pt x="1" y="0"/>
                  </a:moveTo>
                  <a:lnTo>
                    <a:pt x="1" y="5196"/>
                  </a:lnTo>
                  <a:lnTo>
                    <a:pt x="3435" y="5196"/>
                  </a:lnTo>
                  <a:lnTo>
                    <a:pt x="34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2"/>
            <p:cNvSpPr/>
            <p:nvPr/>
          </p:nvSpPr>
          <p:spPr>
            <a:xfrm>
              <a:off x="5947223" y="3395820"/>
              <a:ext cx="774851" cy="116901"/>
            </a:xfrm>
            <a:custGeom>
              <a:avLst/>
              <a:gdLst/>
              <a:ahLst/>
              <a:cxnLst/>
              <a:rect l="l" t="t" r="r" b="b"/>
              <a:pathLst>
                <a:path w="33234" h="5014" extrusionOk="0">
                  <a:moveTo>
                    <a:pt x="3022" y="1"/>
                  </a:moveTo>
                  <a:cubicBezTo>
                    <a:pt x="1358" y="1"/>
                    <a:pt x="0" y="1362"/>
                    <a:pt x="0" y="3026"/>
                  </a:cubicBezTo>
                  <a:lnTo>
                    <a:pt x="0" y="5013"/>
                  </a:lnTo>
                  <a:lnTo>
                    <a:pt x="33234" y="5013"/>
                  </a:lnTo>
                  <a:lnTo>
                    <a:pt x="3323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2"/>
            <p:cNvSpPr/>
            <p:nvPr/>
          </p:nvSpPr>
          <p:spPr>
            <a:xfrm>
              <a:off x="5888656" y="3549488"/>
              <a:ext cx="833511" cy="134248"/>
            </a:xfrm>
            <a:custGeom>
              <a:avLst/>
              <a:gdLst/>
              <a:ahLst/>
              <a:cxnLst/>
              <a:rect l="l" t="t" r="r" b="b"/>
              <a:pathLst>
                <a:path w="35750" h="5758" extrusionOk="0">
                  <a:moveTo>
                    <a:pt x="2696" y="0"/>
                  </a:moveTo>
                  <a:cubicBezTo>
                    <a:pt x="1212" y="0"/>
                    <a:pt x="1" y="1361"/>
                    <a:pt x="1" y="3025"/>
                  </a:cubicBezTo>
                  <a:lnTo>
                    <a:pt x="1" y="5757"/>
                  </a:lnTo>
                  <a:lnTo>
                    <a:pt x="35750" y="5757"/>
                  </a:lnTo>
                  <a:lnTo>
                    <a:pt x="357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2"/>
            <p:cNvSpPr/>
            <p:nvPr/>
          </p:nvSpPr>
          <p:spPr>
            <a:xfrm>
              <a:off x="5947225" y="3512926"/>
              <a:ext cx="774851" cy="36600"/>
            </a:xfrm>
            <a:custGeom>
              <a:avLst/>
              <a:gdLst/>
              <a:ahLst/>
              <a:cxnLst/>
              <a:rect l="l" t="t" r="r" b="b"/>
              <a:pathLst>
                <a:path w="33234" h="835" extrusionOk="0">
                  <a:moveTo>
                    <a:pt x="0" y="1"/>
                  </a:moveTo>
                  <a:lnTo>
                    <a:pt x="0" y="834"/>
                  </a:lnTo>
                  <a:lnTo>
                    <a:pt x="33234" y="834"/>
                  </a:lnTo>
                  <a:lnTo>
                    <a:pt x="33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2"/>
            <p:cNvSpPr/>
            <p:nvPr/>
          </p:nvSpPr>
          <p:spPr>
            <a:xfrm>
              <a:off x="5947223" y="3512697"/>
              <a:ext cx="774851" cy="17370"/>
            </a:xfrm>
            <a:custGeom>
              <a:avLst/>
              <a:gdLst/>
              <a:ahLst/>
              <a:cxnLst/>
              <a:rect l="l" t="t" r="r" b="b"/>
              <a:pathLst>
                <a:path w="33234" h="745" extrusionOk="0">
                  <a:moveTo>
                    <a:pt x="0" y="0"/>
                  </a:moveTo>
                  <a:lnTo>
                    <a:pt x="0" y="745"/>
                  </a:lnTo>
                  <a:lnTo>
                    <a:pt x="33234" y="745"/>
                  </a:lnTo>
                  <a:lnTo>
                    <a:pt x="332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2"/>
            <p:cNvSpPr/>
            <p:nvPr/>
          </p:nvSpPr>
          <p:spPr>
            <a:xfrm>
              <a:off x="6722044" y="3395820"/>
              <a:ext cx="770444" cy="116901"/>
            </a:xfrm>
            <a:custGeom>
              <a:avLst/>
              <a:gdLst/>
              <a:ahLst/>
              <a:cxnLst/>
              <a:rect l="l" t="t" r="r" b="b"/>
              <a:pathLst>
                <a:path w="33045" h="5014" extrusionOk="0">
                  <a:moveTo>
                    <a:pt x="1" y="1"/>
                  </a:moveTo>
                  <a:lnTo>
                    <a:pt x="1" y="5013"/>
                  </a:lnTo>
                  <a:lnTo>
                    <a:pt x="33045" y="5013"/>
                  </a:lnTo>
                  <a:lnTo>
                    <a:pt x="33045" y="3026"/>
                  </a:lnTo>
                  <a:cubicBezTo>
                    <a:pt x="33045" y="1362"/>
                    <a:pt x="31684" y="1"/>
                    <a:pt x="300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2"/>
            <p:cNvSpPr/>
            <p:nvPr/>
          </p:nvSpPr>
          <p:spPr>
            <a:xfrm>
              <a:off x="6722137" y="3549488"/>
              <a:ext cx="831553" cy="134248"/>
            </a:xfrm>
            <a:custGeom>
              <a:avLst/>
              <a:gdLst/>
              <a:ahLst/>
              <a:cxnLst/>
              <a:rect l="l" t="t" r="r" b="b"/>
              <a:pathLst>
                <a:path w="35666" h="5758" extrusionOk="0">
                  <a:moveTo>
                    <a:pt x="1" y="0"/>
                  </a:moveTo>
                  <a:lnTo>
                    <a:pt x="1" y="5757"/>
                  </a:lnTo>
                  <a:lnTo>
                    <a:pt x="35666" y="5757"/>
                  </a:lnTo>
                  <a:lnTo>
                    <a:pt x="35666" y="3025"/>
                  </a:lnTo>
                  <a:cubicBezTo>
                    <a:pt x="35666" y="1361"/>
                    <a:pt x="34451" y="0"/>
                    <a:pt x="329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2"/>
            <p:cNvSpPr/>
            <p:nvPr/>
          </p:nvSpPr>
          <p:spPr>
            <a:xfrm>
              <a:off x="6570659" y="1281945"/>
              <a:ext cx="152364" cy="1338584"/>
            </a:xfrm>
            <a:custGeom>
              <a:avLst/>
              <a:gdLst/>
              <a:ahLst/>
              <a:cxnLst/>
              <a:rect l="l" t="t" r="r" b="b"/>
              <a:pathLst>
                <a:path w="6535" h="57413" extrusionOk="0">
                  <a:moveTo>
                    <a:pt x="3119" y="0"/>
                  </a:moveTo>
                  <a:lnTo>
                    <a:pt x="0" y="13852"/>
                  </a:lnTo>
                  <a:lnTo>
                    <a:pt x="3102" y="13852"/>
                  </a:lnTo>
                  <a:lnTo>
                    <a:pt x="3102" y="57412"/>
                  </a:lnTo>
                  <a:lnTo>
                    <a:pt x="6535" y="57412"/>
                  </a:lnTo>
                  <a:lnTo>
                    <a:pt x="6535" y="13852"/>
                  </a:lnTo>
                  <a:lnTo>
                    <a:pt x="6507" y="13852"/>
                  </a:lnTo>
                  <a:lnTo>
                    <a:pt x="6507" y="6634"/>
                  </a:lnTo>
                  <a:lnTo>
                    <a:pt x="650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2"/>
            <p:cNvSpPr/>
            <p:nvPr/>
          </p:nvSpPr>
          <p:spPr>
            <a:xfrm>
              <a:off x="6719176" y="1281945"/>
              <a:ext cx="151827" cy="322959"/>
            </a:xfrm>
            <a:custGeom>
              <a:avLst/>
              <a:gdLst/>
              <a:ahLst/>
              <a:cxnLst/>
              <a:rect l="l" t="t" r="r" b="b"/>
              <a:pathLst>
                <a:path w="6512" h="13852" extrusionOk="0">
                  <a:moveTo>
                    <a:pt x="0" y="0"/>
                  </a:moveTo>
                  <a:lnTo>
                    <a:pt x="0" y="6634"/>
                  </a:lnTo>
                  <a:lnTo>
                    <a:pt x="28" y="6634"/>
                  </a:lnTo>
                  <a:cubicBezTo>
                    <a:pt x="300" y="6634"/>
                    <a:pt x="561" y="6667"/>
                    <a:pt x="814" y="6724"/>
                  </a:cubicBezTo>
                  <a:lnTo>
                    <a:pt x="28" y="6634"/>
                  </a:lnTo>
                  <a:lnTo>
                    <a:pt x="28" y="13852"/>
                  </a:lnTo>
                  <a:lnTo>
                    <a:pt x="6511" y="13852"/>
                  </a:lnTo>
                  <a:lnTo>
                    <a:pt x="34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2"/>
            <p:cNvSpPr/>
            <p:nvPr/>
          </p:nvSpPr>
          <p:spPr>
            <a:xfrm>
              <a:off x="6722044" y="3512697"/>
              <a:ext cx="770444" cy="36814"/>
            </a:xfrm>
            <a:custGeom>
              <a:avLst/>
              <a:gdLst/>
              <a:ahLst/>
              <a:cxnLst/>
              <a:rect l="l" t="t" r="r" b="b"/>
              <a:pathLst>
                <a:path w="33045" h="1579" extrusionOk="0">
                  <a:moveTo>
                    <a:pt x="1" y="0"/>
                  </a:moveTo>
                  <a:lnTo>
                    <a:pt x="1" y="745"/>
                  </a:lnTo>
                  <a:lnTo>
                    <a:pt x="1" y="1578"/>
                  </a:lnTo>
                  <a:lnTo>
                    <a:pt x="33045" y="1578"/>
                  </a:lnTo>
                  <a:lnTo>
                    <a:pt x="33045" y="745"/>
                  </a:lnTo>
                  <a:lnTo>
                    <a:pt x="330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2"/>
            <p:cNvSpPr/>
            <p:nvPr/>
          </p:nvSpPr>
          <p:spPr>
            <a:xfrm>
              <a:off x="6719806" y="1604878"/>
              <a:ext cx="80110" cy="1015648"/>
            </a:xfrm>
            <a:custGeom>
              <a:avLst/>
              <a:gdLst/>
              <a:ahLst/>
              <a:cxnLst/>
              <a:rect l="l" t="t" r="r" b="b"/>
              <a:pathLst>
                <a:path w="3436" h="43562" extrusionOk="0">
                  <a:moveTo>
                    <a:pt x="1" y="1"/>
                  </a:moveTo>
                  <a:lnTo>
                    <a:pt x="1" y="43561"/>
                  </a:lnTo>
                  <a:lnTo>
                    <a:pt x="3435" y="43561"/>
                  </a:lnTo>
                  <a:lnTo>
                    <a:pt x="34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2"/>
            <p:cNvSpPr/>
            <p:nvPr/>
          </p:nvSpPr>
          <p:spPr>
            <a:xfrm>
              <a:off x="6719806" y="1436592"/>
              <a:ext cx="18372" cy="2145"/>
            </a:xfrm>
            <a:custGeom>
              <a:avLst/>
              <a:gdLst/>
              <a:ahLst/>
              <a:cxnLst/>
              <a:rect l="l" t="t" r="r" b="b"/>
              <a:pathLst>
                <a:path w="788" h="92" extrusionOk="0">
                  <a:moveTo>
                    <a:pt x="1" y="1"/>
                  </a:moveTo>
                  <a:lnTo>
                    <a:pt x="787" y="91"/>
                  </a:lnTo>
                  <a:cubicBezTo>
                    <a:pt x="534" y="34"/>
                    <a:pt x="27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2"/>
            <p:cNvSpPr/>
            <p:nvPr/>
          </p:nvSpPr>
          <p:spPr>
            <a:xfrm>
              <a:off x="6719176" y="1436592"/>
              <a:ext cx="653" cy="168311"/>
            </a:xfrm>
            <a:custGeom>
              <a:avLst/>
              <a:gdLst/>
              <a:ahLst/>
              <a:cxnLst/>
              <a:rect l="l" t="t" r="r" b="b"/>
              <a:pathLst>
                <a:path w="28" h="7219" extrusionOk="0">
                  <a:moveTo>
                    <a:pt x="0" y="1"/>
                  </a:moveTo>
                  <a:lnTo>
                    <a:pt x="0" y="7219"/>
                  </a:lnTo>
                  <a:lnTo>
                    <a:pt x="28" y="7219"/>
                  </a:lnTo>
                  <a:lnTo>
                    <a:pt x="2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2"/>
            <p:cNvSpPr/>
            <p:nvPr/>
          </p:nvSpPr>
          <p:spPr>
            <a:xfrm>
              <a:off x="6718672" y="1225783"/>
              <a:ext cx="236066" cy="57788"/>
            </a:xfrm>
            <a:custGeom>
              <a:avLst/>
              <a:gdLst/>
              <a:ahLst/>
              <a:cxnLst/>
              <a:rect l="l" t="t" r="r" b="b"/>
              <a:pathLst>
                <a:path w="10948" h="2680" extrusionOk="0">
                  <a:moveTo>
                    <a:pt x="1" y="1"/>
                  </a:moveTo>
                  <a:lnTo>
                    <a:pt x="1" y="2679"/>
                  </a:lnTo>
                  <a:lnTo>
                    <a:pt x="9606" y="2679"/>
                  </a:lnTo>
                  <a:cubicBezTo>
                    <a:pt x="10347" y="2679"/>
                    <a:pt x="10947" y="2079"/>
                    <a:pt x="10947" y="1342"/>
                  </a:cubicBezTo>
                  <a:cubicBezTo>
                    <a:pt x="10947" y="601"/>
                    <a:pt x="10347" y="1"/>
                    <a:pt x="96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2"/>
            <p:cNvSpPr/>
            <p:nvPr/>
          </p:nvSpPr>
          <p:spPr>
            <a:xfrm>
              <a:off x="6652915" y="1376580"/>
              <a:ext cx="66914" cy="133688"/>
            </a:xfrm>
            <a:custGeom>
              <a:avLst/>
              <a:gdLst/>
              <a:ahLst/>
              <a:cxnLst/>
              <a:rect l="l" t="t" r="r" b="b"/>
              <a:pathLst>
                <a:path w="2870" h="5734" extrusionOk="0">
                  <a:moveTo>
                    <a:pt x="2870" y="0"/>
                  </a:moveTo>
                  <a:cubicBezTo>
                    <a:pt x="1289" y="0"/>
                    <a:pt x="1" y="1284"/>
                    <a:pt x="1" y="2869"/>
                  </a:cubicBezTo>
                  <a:cubicBezTo>
                    <a:pt x="1" y="4450"/>
                    <a:pt x="1289" y="5734"/>
                    <a:pt x="2870" y="5734"/>
                  </a:cubicBezTo>
                  <a:lnTo>
                    <a:pt x="2870" y="4370"/>
                  </a:lnTo>
                  <a:cubicBezTo>
                    <a:pt x="2042" y="4370"/>
                    <a:pt x="1369" y="3696"/>
                    <a:pt x="1369" y="2869"/>
                  </a:cubicBezTo>
                  <a:cubicBezTo>
                    <a:pt x="1369" y="2039"/>
                    <a:pt x="2042" y="1365"/>
                    <a:pt x="2870" y="1365"/>
                  </a:cubicBezTo>
                  <a:lnTo>
                    <a:pt x="287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2"/>
            <p:cNvSpPr/>
            <p:nvPr/>
          </p:nvSpPr>
          <p:spPr>
            <a:xfrm>
              <a:off x="6719806" y="1376580"/>
              <a:ext cx="66891" cy="133688"/>
            </a:xfrm>
            <a:custGeom>
              <a:avLst/>
              <a:gdLst/>
              <a:ahLst/>
              <a:cxnLst/>
              <a:rect l="l" t="t" r="r" b="b"/>
              <a:pathLst>
                <a:path w="2869" h="5734" extrusionOk="0">
                  <a:moveTo>
                    <a:pt x="1" y="0"/>
                  </a:moveTo>
                  <a:lnTo>
                    <a:pt x="1" y="1365"/>
                  </a:lnTo>
                  <a:cubicBezTo>
                    <a:pt x="831" y="1365"/>
                    <a:pt x="1505" y="2039"/>
                    <a:pt x="1505" y="2869"/>
                  </a:cubicBezTo>
                  <a:cubicBezTo>
                    <a:pt x="1505" y="3696"/>
                    <a:pt x="831" y="4370"/>
                    <a:pt x="1" y="4370"/>
                  </a:cubicBezTo>
                  <a:lnTo>
                    <a:pt x="1" y="5734"/>
                  </a:lnTo>
                  <a:cubicBezTo>
                    <a:pt x="1585" y="5734"/>
                    <a:pt x="2869" y="4450"/>
                    <a:pt x="2869" y="2869"/>
                  </a:cubicBezTo>
                  <a:cubicBezTo>
                    <a:pt x="2869" y="1284"/>
                    <a:pt x="1585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2"/>
            <p:cNvSpPr/>
            <p:nvPr/>
          </p:nvSpPr>
          <p:spPr>
            <a:xfrm>
              <a:off x="6483690" y="1225783"/>
              <a:ext cx="237144" cy="57788"/>
            </a:xfrm>
            <a:custGeom>
              <a:avLst/>
              <a:gdLst/>
              <a:ahLst/>
              <a:cxnLst/>
              <a:rect l="l" t="t" r="r" b="b"/>
              <a:pathLst>
                <a:path w="10998" h="2680" extrusionOk="0">
                  <a:moveTo>
                    <a:pt x="1341" y="1"/>
                  </a:moveTo>
                  <a:cubicBezTo>
                    <a:pt x="601" y="1"/>
                    <a:pt x="0" y="601"/>
                    <a:pt x="0" y="1342"/>
                  </a:cubicBezTo>
                  <a:cubicBezTo>
                    <a:pt x="0" y="2079"/>
                    <a:pt x="601" y="2679"/>
                    <a:pt x="1341" y="2679"/>
                  </a:cubicBezTo>
                  <a:lnTo>
                    <a:pt x="10998" y="2679"/>
                  </a:lnTo>
                  <a:lnTo>
                    <a:pt x="109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2"/>
            <p:cNvSpPr/>
            <p:nvPr/>
          </p:nvSpPr>
          <p:spPr>
            <a:xfrm>
              <a:off x="5682507" y="1684125"/>
              <a:ext cx="1037331" cy="283860"/>
            </a:xfrm>
            <a:custGeom>
              <a:avLst/>
              <a:gdLst/>
              <a:ahLst/>
              <a:cxnLst/>
              <a:rect l="l" t="t" r="r" b="b"/>
              <a:pathLst>
                <a:path w="44492" h="12175" extrusionOk="0">
                  <a:moveTo>
                    <a:pt x="44492" y="1"/>
                  </a:moveTo>
                  <a:cubicBezTo>
                    <a:pt x="37110" y="7"/>
                    <a:pt x="27147" y="6051"/>
                    <a:pt x="19176" y="7449"/>
                  </a:cubicBezTo>
                  <a:cubicBezTo>
                    <a:pt x="18253" y="7611"/>
                    <a:pt x="17379" y="7683"/>
                    <a:pt x="16552" y="7683"/>
                  </a:cubicBezTo>
                  <a:cubicBezTo>
                    <a:pt x="9408" y="7683"/>
                    <a:pt x="5681" y="2271"/>
                    <a:pt x="2429" y="2271"/>
                  </a:cubicBezTo>
                  <a:cubicBezTo>
                    <a:pt x="2304" y="2271"/>
                    <a:pt x="2179" y="2279"/>
                    <a:pt x="2055" y="2296"/>
                  </a:cubicBezTo>
                  <a:cubicBezTo>
                    <a:pt x="2018" y="2302"/>
                    <a:pt x="1982" y="2305"/>
                    <a:pt x="1945" y="2312"/>
                  </a:cubicBezTo>
                  <a:cubicBezTo>
                    <a:pt x="0" y="2606"/>
                    <a:pt x="120" y="5427"/>
                    <a:pt x="2082" y="5571"/>
                  </a:cubicBezTo>
                  <a:cubicBezTo>
                    <a:pt x="3779" y="5694"/>
                    <a:pt x="5677" y="6468"/>
                    <a:pt x="7535" y="8246"/>
                  </a:cubicBezTo>
                  <a:cubicBezTo>
                    <a:pt x="10462" y="11047"/>
                    <a:pt x="13730" y="12175"/>
                    <a:pt x="17522" y="12175"/>
                  </a:cubicBezTo>
                  <a:cubicBezTo>
                    <a:pt x="21404" y="12175"/>
                    <a:pt x="25835" y="10993"/>
                    <a:pt x="31010" y="9216"/>
                  </a:cubicBezTo>
                  <a:cubicBezTo>
                    <a:pt x="35972" y="7509"/>
                    <a:pt x="40003" y="7037"/>
                    <a:pt x="42863" y="7037"/>
                  </a:cubicBezTo>
                  <a:cubicBezTo>
                    <a:pt x="43457" y="7037"/>
                    <a:pt x="44001" y="7058"/>
                    <a:pt x="44492" y="7092"/>
                  </a:cubicBezTo>
                  <a:lnTo>
                    <a:pt x="444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2"/>
            <p:cNvSpPr/>
            <p:nvPr/>
          </p:nvSpPr>
          <p:spPr>
            <a:xfrm>
              <a:off x="5724030" y="1758710"/>
              <a:ext cx="36721" cy="36721"/>
            </a:xfrm>
            <a:custGeom>
              <a:avLst/>
              <a:gdLst/>
              <a:ahLst/>
              <a:cxnLst/>
              <a:rect l="l" t="t" r="r" b="b"/>
              <a:pathLst>
                <a:path w="1575" h="1575" extrusionOk="0">
                  <a:moveTo>
                    <a:pt x="788" y="1"/>
                  </a:moveTo>
                  <a:cubicBezTo>
                    <a:pt x="354" y="1"/>
                    <a:pt x="0" y="354"/>
                    <a:pt x="0" y="787"/>
                  </a:cubicBezTo>
                  <a:cubicBezTo>
                    <a:pt x="0" y="1221"/>
                    <a:pt x="354" y="1574"/>
                    <a:pt x="788" y="1574"/>
                  </a:cubicBezTo>
                  <a:cubicBezTo>
                    <a:pt x="1221" y="1574"/>
                    <a:pt x="1575" y="1221"/>
                    <a:pt x="1575" y="787"/>
                  </a:cubicBezTo>
                  <a:cubicBezTo>
                    <a:pt x="1575" y="354"/>
                    <a:pt x="1221" y="1"/>
                    <a:pt x="7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2"/>
            <p:cNvSpPr/>
            <p:nvPr/>
          </p:nvSpPr>
          <p:spPr>
            <a:xfrm>
              <a:off x="6464019" y="1603282"/>
              <a:ext cx="255812" cy="62484"/>
            </a:xfrm>
            <a:custGeom>
              <a:avLst/>
              <a:gdLst/>
              <a:ahLst/>
              <a:cxnLst/>
              <a:rect l="l" t="t" r="r" b="b"/>
              <a:pathLst>
                <a:path w="10972" h="2680" extrusionOk="0">
                  <a:moveTo>
                    <a:pt x="1342" y="1"/>
                  </a:moveTo>
                  <a:cubicBezTo>
                    <a:pt x="601" y="1"/>
                    <a:pt x="1" y="601"/>
                    <a:pt x="1" y="1339"/>
                  </a:cubicBezTo>
                  <a:cubicBezTo>
                    <a:pt x="1" y="2079"/>
                    <a:pt x="601" y="2679"/>
                    <a:pt x="1342" y="2679"/>
                  </a:cubicBezTo>
                  <a:lnTo>
                    <a:pt x="10972" y="2679"/>
                  </a:lnTo>
                  <a:lnTo>
                    <a:pt x="1097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2"/>
            <p:cNvSpPr/>
            <p:nvPr/>
          </p:nvSpPr>
          <p:spPr>
            <a:xfrm>
              <a:off x="6719806" y="1603282"/>
              <a:ext cx="255859" cy="62484"/>
            </a:xfrm>
            <a:custGeom>
              <a:avLst/>
              <a:gdLst/>
              <a:ahLst/>
              <a:cxnLst/>
              <a:rect l="l" t="t" r="r" b="b"/>
              <a:pathLst>
                <a:path w="10974" h="2680" extrusionOk="0">
                  <a:moveTo>
                    <a:pt x="1" y="1"/>
                  </a:moveTo>
                  <a:lnTo>
                    <a:pt x="1" y="2679"/>
                  </a:lnTo>
                  <a:lnTo>
                    <a:pt x="9633" y="2679"/>
                  </a:lnTo>
                  <a:cubicBezTo>
                    <a:pt x="10373" y="2679"/>
                    <a:pt x="10974" y="2079"/>
                    <a:pt x="10974" y="1339"/>
                  </a:cubicBezTo>
                  <a:cubicBezTo>
                    <a:pt x="10974" y="601"/>
                    <a:pt x="10373" y="1"/>
                    <a:pt x="96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2"/>
            <p:cNvSpPr/>
            <p:nvPr/>
          </p:nvSpPr>
          <p:spPr>
            <a:xfrm>
              <a:off x="5448916" y="1764702"/>
              <a:ext cx="293513" cy="1140197"/>
            </a:xfrm>
            <a:custGeom>
              <a:avLst/>
              <a:gdLst/>
              <a:ahLst/>
              <a:cxnLst/>
              <a:rect l="l" t="t" r="r" b="b"/>
              <a:pathLst>
                <a:path w="12589" h="48904" extrusionOk="0">
                  <a:moveTo>
                    <a:pt x="12588" y="0"/>
                  </a:moveTo>
                  <a:cubicBezTo>
                    <a:pt x="12161" y="0"/>
                    <a:pt x="11791" y="290"/>
                    <a:pt x="11688" y="704"/>
                  </a:cubicBezTo>
                  <a:lnTo>
                    <a:pt x="70" y="47756"/>
                  </a:lnTo>
                  <a:cubicBezTo>
                    <a:pt x="0" y="48033"/>
                    <a:pt x="64" y="48323"/>
                    <a:pt x="241" y="48550"/>
                  </a:cubicBezTo>
                  <a:cubicBezTo>
                    <a:pt x="413" y="48774"/>
                    <a:pt x="684" y="48903"/>
                    <a:pt x="971" y="48903"/>
                  </a:cubicBezTo>
                  <a:lnTo>
                    <a:pt x="12588" y="48903"/>
                  </a:lnTo>
                  <a:lnTo>
                    <a:pt x="12588" y="47053"/>
                  </a:lnTo>
                  <a:lnTo>
                    <a:pt x="2151" y="47053"/>
                  </a:lnTo>
                  <a:lnTo>
                    <a:pt x="12588" y="4790"/>
                  </a:lnTo>
                  <a:lnTo>
                    <a:pt x="1258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2"/>
            <p:cNvSpPr/>
            <p:nvPr/>
          </p:nvSpPr>
          <p:spPr>
            <a:xfrm>
              <a:off x="5742403" y="1764702"/>
              <a:ext cx="293489" cy="1140197"/>
            </a:xfrm>
            <a:custGeom>
              <a:avLst/>
              <a:gdLst/>
              <a:ahLst/>
              <a:cxnLst/>
              <a:rect l="l" t="t" r="r" b="b"/>
              <a:pathLst>
                <a:path w="12588" h="48904" extrusionOk="0">
                  <a:moveTo>
                    <a:pt x="0" y="0"/>
                  </a:moveTo>
                  <a:lnTo>
                    <a:pt x="0" y="4790"/>
                  </a:lnTo>
                  <a:lnTo>
                    <a:pt x="10436" y="47053"/>
                  </a:lnTo>
                  <a:lnTo>
                    <a:pt x="0" y="47053"/>
                  </a:lnTo>
                  <a:lnTo>
                    <a:pt x="0" y="48903"/>
                  </a:lnTo>
                  <a:lnTo>
                    <a:pt x="11620" y="48903"/>
                  </a:lnTo>
                  <a:cubicBezTo>
                    <a:pt x="11904" y="48903"/>
                    <a:pt x="12174" y="48774"/>
                    <a:pt x="12348" y="48550"/>
                  </a:cubicBezTo>
                  <a:cubicBezTo>
                    <a:pt x="12525" y="48323"/>
                    <a:pt x="12588" y="48033"/>
                    <a:pt x="12517" y="47756"/>
                  </a:cubicBezTo>
                  <a:lnTo>
                    <a:pt x="901" y="704"/>
                  </a:lnTo>
                  <a:cubicBezTo>
                    <a:pt x="797" y="290"/>
                    <a:pt x="427" y="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2"/>
            <p:cNvSpPr/>
            <p:nvPr/>
          </p:nvSpPr>
          <p:spPr>
            <a:xfrm>
              <a:off x="5376663" y="2861711"/>
              <a:ext cx="365766" cy="378193"/>
            </a:xfrm>
            <a:custGeom>
              <a:avLst/>
              <a:gdLst/>
              <a:ahLst/>
              <a:cxnLst/>
              <a:rect l="l" t="t" r="r" b="b"/>
              <a:pathLst>
                <a:path w="15688" h="16221" extrusionOk="0">
                  <a:moveTo>
                    <a:pt x="1418" y="1"/>
                  </a:moveTo>
                  <a:cubicBezTo>
                    <a:pt x="611" y="1"/>
                    <a:pt x="1" y="1044"/>
                    <a:pt x="147" y="2175"/>
                  </a:cubicBezTo>
                  <a:cubicBezTo>
                    <a:pt x="1175" y="10107"/>
                    <a:pt x="7742" y="16220"/>
                    <a:pt x="15687" y="16220"/>
                  </a:cubicBezTo>
                  <a:lnTo>
                    <a:pt x="1568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2"/>
            <p:cNvSpPr/>
            <p:nvPr/>
          </p:nvSpPr>
          <p:spPr>
            <a:xfrm>
              <a:off x="5742403" y="2861711"/>
              <a:ext cx="365742" cy="378193"/>
            </a:xfrm>
            <a:custGeom>
              <a:avLst/>
              <a:gdLst/>
              <a:ahLst/>
              <a:cxnLst/>
              <a:rect l="l" t="t" r="r" b="b"/>
              <a:pathLst>
                <a:path w="15687" h="16221" extrusionOk="0">
                  <a:moveTo>
                    <a:pt x="0" y="1"/>
                  </a:moveTo>
                  <a:lnTo>
                    <a:pt x="0" y="16220"/>
                  </a:lnTo>
                  <a:cubicBezTo>
                    <a:pt x="7945" y="16220"/>
                    <a:pt x="14512" y="10107"/>
                    <a:pt x="15539" y="2175"/>
                  </a:cubicBezTo>
                  <a:cubicBezTo>
                    <a:pt x="15686" y="1044"/>
                    <a:pt x="15076" y="1"/>
                    <a:pt x="142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2"/>
            <p:cNvSpPr/>
            <p:nvPr/>
          </p:nvSpPr>
          <p:spPr>
            <a:xfrm>
              <a:off x="5386386" y="2825153"/>
              <a:ext cx="356043" cy="36581"/>
            </a:xfrm>
            <a:custGeom>
              <a:avLst/>
              <a:gdLst/>
              <a:ahLst/>
              <a:cxnLst/>
              <a:rect l="l" t="t" r="r" b="b"/>
              <a:pathLst>
                <a:path w="15271" h="1569" extrusionOk="0">
                  <a:moveTo>
                    <a:pt x="781" y="0"/>
                  </a:moveTo>
                  <a:cubicBezTo>
                    <a:pt x="351" y="0"/>
                    <a:pt x="1" y="354"/>
                    <a:pt x="1" y="785"/>
                  </a:cubicBezTo>
                  <a:cubicBezTo>
                    <a:pt x="1" y="1215"/>
                    <a:pt x="351" y="1569"/>
                    <a:pt x="781" y="1569"/>
                  </a:cubicBezTo>
                  <a:lnTo>
                    <a:pt x="15270" y="1569"/>
                  </a:lnTo>
                  <a:lnTo>
                    <a:pt x="152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2"/>
            <p:cNvSpPr/>
            <p:nvPr/>
          </p:nvSpPr>
          <p:spPr>
            <a:xfrm>
              <a:off x="5742403" y="2825153"/>
              <a:ext cx="356090" cy="36581"/>
            </a:xfrm>
            <a:custGeom>
              <a:avLst/>
              <a:gdLst/>
              <a:ahLst/>
              <a:cxnLst/>
              <a:rect l="l" t="t" r="r" b="b"/>
              <a:pathLst>
                <a:path w="15273" h="1569" extrusionOk="0">
                  <a:moveTo>
                    <a:pt x="0" y="0"/>
                  </a:moveTo>
                  <a:lnTo>
                    <a:pt x="0" y="1569"/>
                  </a:lnTo>
                  <a:lnTo>
                    <a:pt x="14489" y="1569"/>
                  </a:lnTo>
                  <a:cubicBezTo>
                    <a:pt x="14919" y="1569"/>
                    <a:pt x="15273" y="1215"/>
                    <a:pt x="15273" y="785"/>
                  </a:cubicBezTo>
                  <a:cubicBezTo>
                    <a:pt x="15273" y="354"/>
                    <a:pt x="14919" y="0"/>
                    <a:pt x="144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2"/>
            <p:cNvSpPr/>
            <p:nvPr/>
          </p:nvSpPr>
          <p:spPr>
            <a:xfrm>
              <a:off x="6722510" y="1684125"/>
              <a:ext cx="1037331" cy="283860"/>
            </a:xfrm>
            <a:custGeom>
              <a:avLst/>
              <a:gdLst/>
              <a:ahLst/>
              <a:cxnLst/>
              <a:rect l="l" t="t" r="r" b="b"/>
              <a:pathLst>
                <a:path w="44492" h="12175" extrusionOk="0">
                  <a:moveTo>
                    <a:pt x="1" y="1"/>
                  </a:moveTo>
                  <a:lnTo>
                    <a:pt x="1" y="7092"/>
                  </a:lnTo>
                  <a:cubicBezTo>
                    <a:pt x="492" y="7058"/>
                    <a:pt x="1035" y="7037"/>
                    <a:pt x="1629" y="7037"/>
                  </a:cubicBezTo>
                  <a:cubicBezTo>
                    <a:pt x="4489" y="7037"/>
                    <a:pt x="8519" y="7509"/>
                    <a:pt x="13479" y="9216"/>
                  </a:cubicBezTo>
                  <a:cubicBezTo>
                    <a:pt x="18654" y="10993"/>
                    <a:pt x="23086" y="12175"/>
                    <a:pt x="26968" y="12175"/>
                  </a:cubicBezTo>
                  <a:cubicBezTo>
                    <a:pt x="30760" y="12175"/>
                    <a:pt x="34028" y="11047"/>
                    <a:pt x="36954" y="8246"/>
                  </a:cubicBezTo>
                  <a:cubicBezTo>
                    <a:pt x="38812" y="6468"/>
                    <a:pt x="40709" y="5694"/>
                    <a:pt x="42411" y="5571"/>
                  </a:cubicBezTo>
                  <a:cubicBezTo>
                    <a:pt x="44372" y="5427"/>
                    <a:pt x="44492" y="2606"/>
                    <a:pt x="42543" y="2312"/>
                  </a:cubicBezTo>
                  <a:cubicBezTo>
                    <a:pt x="42507" y="2305"/>
                    <a:pt x="42471" y="2302"/>
                    <a:pt x="42434" y="2296"/>
                  </a:cubicBezTo>
                  <a:cubicBezTo>
                    <a:pt x="42310" y="2279"/>
                    <a:pt x="42185" y="2271"/>
                    <a:pt x="42060" y="2271"/>
                  </a:cubicBezTo>
                  <a:cubicBezTo>
                    <a:pt x="38811" y="2271"/>
                    <a:pt x="35084" y="7683"/>
                    <a:pt x="27938" y="7683"/>
                  </a:cubicBezTo>
                  <a:cubicBezTo>
                    <a:pt x="27110" y="7683"/>
                    <a:pt x="26237" y="7611"/>
                    <a:pt x="25313" y="7449"/>
                  </a:cubicBezTo>
                  <a:cubicBezTo>
                    <a:pt x="17345" y="6051"/>
                    <a:pt x="7382" y="7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2"/>
            <p:cNvSpPr/>
            <p:nvPr/>
          </p:nvSpPr>
          <p:spPr>
            <a:xfrm>
              <a:off x="7681588" y="1758710"/>
              <a:ext cx="36628" cy="36721"/>
            </a:xfrm>
            <a:custGeom>
              <a:avLst/>
              <a:gdLst/>
              <a:ahLst/>
              <a:cxnLst/>
              <a:rect l="l" t="t" r="r" b="b"/>
              <a:pathLst>
                <a:path w="1571" h="1575" extrusionOk="0">
                  <a:moveTo>
                    <a:pt x="784" y="1"/>
                  </a:moveTo>
                  <a:cubicBezTo>
                    <a:pt x="350" y="1"/>
                    <a:pt x="0" y="354"/>
                    <a:pt x="0" y="787"/>
                  </a:cubicBezTo>
                  <a:cubicBezTo>
                    <a:pt x="0" y="1221"/>
                    <a:pt x="350" y="1574"/>
                    <a:pt x="784" y="1574"/>
                  </a:cubicBezTo>
                  <a:cubicBezTo>
                    <a:pt x="1218" y="1574"/>
                    <a:pt x="1571" y="1221"/>
                    <a:pt x="1571" y="787"/>
                  </a:cubicBezTo>
                  <a:cubicBezTo>
                    <a:pt x="1571" y="354"/>
                    <a:pt x="1218" y="1"/>
                    <a:pt x="7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2"/>
            <p:cNvSpPr/>
            <p:nvPr/>
          </p:nvSpPr>
          <p:spPr>
            <a:xfrm>
              <a:off x="7699843" y="1764702"/>
              <a:ext cx="293513" cy="1140197"/>
            </a:xfrm>
            <a:custGeom>
              <a:avLst/>
              <a:gdLst/>
              <a:ahLst/>
              <a:cxnLst/>
              <a:rect l="l" t="t" r="r" b="b"/>
              <a:pathLst>
                <a:path w="12589" h="48904" extrusionOk="0">
                  <a:moveTo>
                    <a:pt x="1" y="0"/>
                  </a:moveTo>
                  <a:lnTo>
                    <a:pt x="1" y="4790"/>
                  </a:lnTo>
                  <a:lnTo>
                    <a:pt x="10438" y="47053"/>
                  </a:lnTo>
                  <a:lnTo>
                    <a:pt x="1" y="47053"/>
                  </a:lnTo>
                  <a:lnTo>
                    <a:pt x="1" y="48903"/>
                  </a:lnTo>
                  <a:lnTo>
                    <a:pt x="11622" y="48903"/>
                  </a:lnTo>
                  <a:cubicBezTo>
                    <a:pt x="11905" y="48903"/>
                    <a:pt x="12175" y="48774"/>
                    <a:pt x="12352" y="48550"/>
                  </a:cubicBezTo>
                  <a:cubicBezTo>
                    <a:pt x="12525" y="48323"/>
                    <a:pt x="12589" y="48033"/>
                    <a:pt x="12522" y="47756"/>
                  </a:cubicBezTo>
                  <a:lnTo>
                    <a:pt x="901" y="704"/>
                  </a:lnTo>
                  <a:cubicBezTo>
                    <a:pt x="798" y="290"/>
                    <a:pt x="427" y="0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2"/>
            <p:cNvSpPr/>
            <p:nvPr/>
          </p:nvSpPr>
          <p:spPr>
            <a:xfrm>
              <a:off x="7406380" y="1764702"/>
              <a:ext cx="293489" cy="1140197"/>
            </a:xfrm>
            <a:custGeom>
              <a:avLst/>
              <a:gdLst/>
              <a:ahLst/>
              <a:cxnLst/>
              <a:rect l="l" t="t" r="r" b="b"/>
              <a:pathLst>
                <a:path w="12588" h="48904" extrusionOk="0">
                  <a:moveTo>
                    <a:pt x="12588" y="0"/>
                  </a:moveTo>
                  <a:cubicBezTo>
                    <a:pt x="12164" y="0"/>
                    <a:pt x="11791" y="290"/>
                    <a:pt x="11690" y="704"/>
                  </a:cubicBezTo>
                  <a:lnTo>
                    <a:pt x="71" y="47756"/>
                  </a:lnTo>
                  <a:cubicBezTo>
                    <a:pt x="0" y="48033"/>
                    <a:pt x="63" y="48323"/>
                    <a:pt x="240" y="48550"/>
                  </a:cubicBezTo>
                  <a:cubicBezTo>
                    <a:pt x="417" y="48774"/>
                    <a:pt x="684" y="48903"/>
                    <a:pt x="971" y="48903"/>
                  </a:cubicBezTo>
                  <a:lnTo>
                    <a:pt x="12588" y="48903"/>
                  </a:lnTo>
                  <a:lnTo>
                    <a:pt x="12588" y="47053"/>
                  </a:lnTo>
                  <a:lnTo>
                    <a:pt x="2152" y="47053"/>
                  </a:lnTo>
                  <a:lnTo>
                    <a:pt x="12588" y="4790"/>
                  </a:lnTo>
                  <a:lnTo>
                    <a:pt x="1258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2"/>
            <p:cNvSpPr/>
            <p:nvPr/>
          </p:nvSpPr>
          <p:spPr>
            <a:xfrm>
              <a:off x="7699843" y="2861711"/>
              <a:ext cx="365766" cy="378193"/>
            </a:xfrm>
            <a:custGeom>
              <a:avLst/>
              <a:gdLst/>
              <a:ahLst/>
              <a:cxnLst/>
              <a:rect l="l" t="t" r="r" b="b"/>
              <a:pathLst>
                <a:path w="15688" h="16221" extrusionOk="0">
                  <a:moveTo>
                    <a:pt x="1" y="1"/>
                  </a:moveTo>
                  <a:lnTo>
                    <a:pt x="1" y="16220"/>
                  </a:lnTo>
                  <a:cubicBezTo>
                    <a:pt x="7949" y="16220"/>
                    <a:pt x="14513" y="10107"/>
                    <a:pt x="15541" y="2175"/>
                  </a:cubicBezTo>
                  <a:cubicBezTo>
                    <a:pt x="15687" y="1044"/>
                    <a:pt x="15076" y="1"/>
                    <a:pt x="142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2"/>
            <p:cNvSpPr/>
            <p:nvPr/>
          </p:nvSpPr>
          <p:spPr>
            <a:xfrm>
              <a:off x="7334127" y="2861711"/>
              <a:ext cx="365742" cy="378193"/>
            </a:xfrm>
            <a:custGeom>
              <a:avLst/>
              <a:gdLst/>
              <a:ahLst/>
              <a:cxnLst/>
              <a:rect l="l" t="t" r="r" b="b"/>
              <a:pathLst>
                <a:path w="15687" h="16221" extrusionOk="0">
                  <a:moveTo>
                    <a:pt x="1418" y="1"/>
                  </a:moveTo>
                  <a:cubicBezTo>
                    <a:pt x="614" y="1"/>
                    <a:pt x="0" y="1044"/>
                    <a:pt x="148" y="2175"/>
                  </a:cubicBezTo>
                  <a:cubicBezTo>
                    <a:pt x="1178" y="10107"/>
                    <a:pt x="7742" y="16220"/>
                    <a:pt x="15687" y="16220"/>
                  </a:cubicBezTo>
                  <a:lnTo>
                    <a:pt x="1568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2"/>
            <p:cNvSpPr/>
            <p:nvPr/>
          </p:nvSpPr>
          <p:spPr>
            <a:xfrm>
              <a:off x="7699843" y="2825153"/>
              <a:ext cx="356113" cy="36581"/>
            </a:xfrm>
            <a:custGeom>
              <a:avLst/>
              <a:gdLst/>
              <a:ahLst/>
              <a:cxnLst/>
              <a:rect l="l" t="t" r="r" b="b"/>
              <a:pathLst>
                <a:path w="15274" h="1569" extrusionOk="0">
                  <a:moveTo>
                    <a:pt x="1" y="0"/>
                  </a:moveTo>
                  <a:lnTo>
                    <a:pt x="1" y="1569"/>
                  </a:lnTo>
                  <a:lnTo>
                    <a:pt x="14490" y="1569"/>
                  </a:lnTo>
                  <a:cubicBezTo>
                    <a:pt x="14920" y="1569"/>
                    <a:pt x="15273" y="1215"/>
                    <a:pt x="15273" y="785"/>
                  </a:cubicBezTo>
                  <a:cubicBezTo>
                    <a:pt x="15273" y="354"/>
                    <a:pt x="14920" y="0"/>
                    <a:pt x="144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2"/>
            <p:cNvSpPr/>
            <p:nvPr/>
          </p:nvSpPr>
          <p:spPr>
            <a:xfrm>
              <a:off x="7343850" y="2825153"/>
              <a:ext cx="356020" cy="36581"/>
            </a:xfrm>
            <a:custGeom>
              <a:avLst/>
              <a:gdLst/>
              <a:ahLst/>
              <a:cxnLst/>
              <a:rect l="l" t="t" r="r" b="b"/>
              <a:pathLst>
                <a:path w="15270" h="1569" extrusionOk="0">
                  <a:moveTo>
                    <a:pt x="781" y="0"/>
                  </a:moveTo>
                  <a:cubicBezTo>
                    <a:pt x="351" y="0"/>
                    <a:pt x="0" y="354"/>
                    <a:pt x="0" y="785"/>
                  </a:cubicBezTo>
                  <a:cubicBezTo>
                    <a:pt x="0" y="1215"/>
                    <a:pt x="351" y="1569"/>
                    <a:pt x="781" y="1569"/>
                  </a:cubicBezTo>
                  <a:lnTo>
                    <a:pt x="15270" y="1569"/>
                  </a:lnTo>
                  <a:lnTo>
                    <a:pt x="15270" y="0"/>
                  </a:ln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2"/>
            <p:cNvSpPr/>
            <p:nvPr/>
          </p:nvSpPr>
          <p:spPr>
            <a:xfrm>
              <a:off x="6461056" y="1843622"/>
              <a:ext cx="258750" cy="305800"/>
            </a:xfrm>
            <a:custGeom>
              <a:avLst/>
              <a:gdLst/>
              <a:ahLst/>
              <a:cxnLst/>
              <a:rect l="l" t="t" r="r" b="b"/>
              <a:pathLst>
                <a:path w="11098" h="13116" extrusionOk="0">
                  <a:moveTo>
                    <a:pt x="201" y="1"/>
                  </a:moveTo>
                  <a:cubicBezTo>
                    <a:pt x="70" y="678"/>
                    <a:pt x="1" y="1378"/>
                    <a:pt x="1" y="2095"/>
                  </a:cubicBezTo>
                  <a:cubicBezTo>
                    <a:pt x="1" y="8172"/>
                    <a:pt x="4947" y="13115"/>
                    <a:pt x="11020" y="13115"/>
                  </a:cubicBezTo>
                  <a:lnTo>
                    <a:pt x="11097" y="13115"/>
                  </a:lnTo>
                  <a:lnTo>
                    <a:pt x="11097" y="10384"/>
                  </a:lnTo>
                  <a:lnTo>
                    <a:pt x="11020" y="10384"/>
                  </a:lnTo>
                  <a:cubicBezTo>
                    <a:pt x="6451" y="10384"/>
                    <a:pt x="2732" y="6665"/>
                    <a:pt x="2732" y="2095"/>
                  </a:cubicBezTo>
                  <a:cubicBezTo>
                    <a:pt x="2732" y="1394"/>
                    <a:pt x="2818" y="714"/>
                    <a:pt x="2986" y="64"/>
                  </a:cubicBezTo>
                  <a:lnTo>
                    <a:pt x="1001" y="64"/>
                  </a:lnTo>
                  <a:cubicBezTo>
                    <a:pt x="728" y="64"/>
                    <a:pt x="464" y="44"/>
                    <a:pt x="2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2"/>
            <p:cNvSpPr/>
            <p:nvPr/>
          </p:nvSpPr>
          <p:spPr>
            <a:xfrm>
              <a:off x="6720971" y="1845091"/>
              <a:ext cx="255159" cy="304331"/>
            </a:xfrm>
            <a:custGeom>
              <a:avLst/>
              <a:gdLst/>
              <a:ahLst/>
              <a:cxnLst/>
              <a:rect l="l" t="t" r="r" b="b"/>
              <a:pathLst>
                <a:path w="10944" h="13053" extrusionOk="0">
                  <a:moveTo>
                    <a:pt x="7962" y="1"/>
                  </a:moveTo>
                  <a:cubicBezTo>
                    <a:pt x="8125" y="651"/>
                    <a:pt x="8216" y="1331"/>
                    <a:pt x="8216" y="2032"/>
                  </a:cubicBezTo>
                  <a:cubicBezTo>
                    <a:pt x="8216" y="6579"/>
                    <a:pt x="4537" y="10281"/>
                    <a:pt x="0" y="10321"/>
                  </a:cubicBezTo>
                  <a:lnTo>
                    <a:pt x="0" y="13052"/>
                  </a:lnTo>
                  <a:cubicBezTo>
                    <a:pt x="6041" y="13009"/>
                    <a:pt x="10944" y="8083"/>
                    <a:pt x="10944" y="2032"/>
                  </a:cubicBezTo>
                  <a:cubicBezTo>
                    <a:pt x="10944" y="1339"/>
                    <a:pt x="10880" y="661"/>
                    <a:pt x="107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>
            <a:spLocks noGrp="1"/>
          </p:cNvSpPr>
          <p:nvPr>
            <p:ph type="body" idx="1"/>
          </p:nvPr>
        </p:nvSpPr>
        <p:spPr>
          <a:xfrm>
            <a:off x="120502" y="808074"/>
            <a:ext cx="8789581" cy="42459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AR" sz="2100" u="sng" dirty="0">
                <a:solidFill>
                  <a:schemeClr val="tx2"/>
                </a:solidFill>
                <a:latin typeface="Bahnschrift Condensed" panose="020B0502040204020203" pitchFamily="34" charset="0"/>
              </a:rPr>
              <a:t>Objetivo:</a:t>
            </a:r>
            <a:r>
              <a:rPr lang="es-AR" sz="2100" dirty="0">
                <a:latin typeface="Bahnschrift Condensed" panose="020B0502040204020203" pitchFamily="34" charset="0"/>
              </a:rPr>
              <a:t> Exponer sintéticamente aportes al Proyecto de Investigación “La naturaleza jurídica del daño punitivo y su cuantificación en la jurisprudencia argentina“ Dir. Graciela </a:t>
            </a:r>
            <a:r>
              <a:rPr lang="es-AR" sz="2100" dirty="0" err="1">
                <a:latin typeface="Bahnschrift Condensed" panose="020B0502040204020203" pitchFamily="34" charset="0"/>
              </a:rPr>
              <a:t>Ritto</a:t>
            </a:r>
            <a:r>
              <a:rPr lang="es-AR" sz="2100" dirty="0">
                <a:latin typeface="Bahnschrift Condensed" panose="020B0502040204020203" pitchFamily="34" charset="0"/>
              </a:rPr>
              <a:t>. 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AR" sz="2100" u="sng" dirty="0">
                <a:solidFill>
                  <a:schemeClr val="tx2"/>
                </a:solidFill>
                <a:latin typeface="Bahnschrift Condensed" panose="020B0502040204020203" pitchFamily="34" charset="0"/>
              </a:rPr>
              <a:t>Estructura:</a:t>
            </a:r>
            <a:r>
              <a:rPr lang="es-AR" sz="2100" dirty="0">
                <a:solidFill>
                  <a:schemeClr val="tx2"/>
                </a:solidFill>
                <a:latin typeface="Bahnschrift Condensed" panose="020B0502040204020203" pitchFamily="34" charset="0"/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AR" sz="2100" dirty="0">
                <a:latin typeface="Bahnschrift Condensed" panose="020B0502040204020203" pitchFamily="34" charset="0"/>
              </a:rPr>
              <a:t>1. Metodología.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AR" sz="2100" dirty="0">
                <a:latin typeface="Bahnschrift Condensed" panose="020B0502040204020203" pitchFamily="34" charset="0"/>
              </a:rPr>
              <a:t>2. Breve introducción al </a:t>
            </a:r>
            <a:r>
              <a:rPr lang="es-AR" sz="2100" dirty="0" err="1">
                <a:latin typeface="Bahnschrift Condensed" panose="020B0502040204020203" pitchFamily="34" charset="0"/>
              </a:rPr>
              <a:t>D°</a:t>
            </a:r>
            <a:r>
              <a:rPr lang="es-AR" sz="2100" dirty="0">
                <a:latin typeface="Bahnschrift Condensed" panose="020B0502040204020203" pitchFamily="34" charset="0"/>
              </a:rPr>
              <a:t> de Daños. 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AR" sz="2100" dirty="0">
                <a:latin typeface="Bahnschrift Condensed" panose="020B0502040204020203" pitchFamily="34" charset="0"/>
              </a:rPr>
              <a:t>3. Introducción al tema de estudio.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AR" sz="2100" dirty="0">
                <a:latin typeface="Bahnschrift Condensed" panose="020B0502040204020203" pitchFamily="34" charset="0"/>
              </a:rPr>
              <a:t>4. Desarrollo.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AR" sz="2100" dirty="0">
                <a:latin typeface="Bahnschrift Condensed" panose="020B0502040204020203" pitchFamily="34" charset="0"/>
              </a:rPr>
              <a:t>5. Conclusión.</a:t>
            </a:r>
          </a:p>
          <a:p>
            <a:pPr marL="228600" lvl="0" indent="-228600" algn="l" rtl="0">
              <a:spcBef>
                <a:spcPts val="0"/>
              </a:spcBef>
              <a:spcAft>
                <a:spcPts val="1600"/>
              </a:spcAft>
              <a:buAutoNum type="arabicPeriod"/>
            </a:pPr>
            <a:endParaRPr dirty="0"/>
          </a:p>
        </p:txBody>
      </p:sp>
      <p:sp>
        <p:nvSpPr>
          <p:cNvPr id="214" name="Google Shape;214;p33"/>
          <p:cNvSpPr txBox="1">
            <a:spLocks noGrp="1"/>
          </p:cNvSpPr>
          <p:nvPr>
            <p:ph type="ctrTitle"/>
          </p:nvPr>
        </p:nvSpPr>
        <p:spPr>
          <a:xfrm>
            <a:off x="336697" y="89491"/>
            <a:ext cx="8357190" cy="6308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000" b="1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OBJETIVO Y ESTRUCTURA DE LA EXPOSICIÓN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4"/>
          <p:cNvSpPr/>
          <p:nvPr/>
        </p:nvSpPr>
        <p:spPr>
          <a:xfrm>
            <a:off x="141767" y="673395"/>
            <a:ext cx="8860465" cy="432390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44"/>
          <p:cNvSpPr txBox="1">
            <a:spLocks noGrp="1"/>
          </p:cNvSpPr>
          <p:nvPr>
            <p:ph type="ctrTitle"/>
          </p:nvPr>
        </p:nvSpPr>
        <p:spPr>
          <a:xfrm>
            <a:off x="974899" y="43417"/>
            <a:ext cx="6768900" cy="517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1. Metodología</a:t>
            </a:r>
            <a:endParaRPr sz="2800" dirty="0">
              <a:solidFill>
                <a:schemeClr val="accent1"/>
              </a:solidFill>
            </a:endParaRPr>
          </a:p>
        </p:txBody>
      </p:sp>
      <p:sp>
        <p:nvSpPr>
          <p:cNvPr id="632" name="Google Shape;632;p44"/>
          <p:cNvSpPr txBox="1">
            <a:spLocks noGrp="1"/>
          </p:cNvSpPr>
          <p:nvPr>
            <p:ph type="body" idx="4294967295"/>
          </p:nvPr>
        </p:nvSpPr>
        <p:spPr>
          <a:xfrm>
            <a:off x="453655" y="1052623"/>
            <a:ext cx="8236687" cy="3565450"/>
          </a:xfrm>
          <a:prstGeom prst="rect">
            <a:avLst/>
          </a:prstGeom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400" b="1" dirty="0">
              <a:latin typeface="Arvo"/>
              <a:ea typeface="Arvo"/>
              <a:cs typeface="Arvo"/>
              <a:sym typeface="Arvo"/>
            </a:endParaRPr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b="1" u="sng" dirty="0"/>
              <a:t>MÉTODO</a:t>
            </a:r>
            <a:r>
              <a:rPr lang="es-AR" sz="1600" b="1" dirty="0"/>
              <a:t>:  </a:t>
            </a:r>
            <a:r>
              <a:rPr lang="es-AR" sz="1600" dirty="0"/>
              <a:t>No experimental – Explicativo (Legislación- Jurisprudencia y doctrina). </a:t>
            </a:r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600" b="1" dirty="0"/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b="1" u="sng" dirty="0">
                <a:latin typeface="Arvo"/>
                <a:ea typeface="Arvo"/>
                <a:cs typeface="Arvo"/>
                <a:sym typeface="Arvo"/>
              </a:rPr>
              <a:t>OBJETIVO GENERAL</a:t>
            </a:r>
            <a:r>
              <a:rPr lang="es-AR" sz="1600" dirty="0">
                <a:latin typeface="Arvo"/>
                <a:ea typeface="Arvo"/>
                <a:cs typeface="Arvo"/>
                <a:sym typeface="Arvo"/>
              </a:rPr>
              <a:t>: </a:t>
            </a:r>
            <a:r>
              <a:rPr lang="es-AR" sz="1600" dirty="0"/>
              <a:t>D</a:t>
            </a:r>
            <a:r>
              <a:rPr lang="es-AR" sz="1600" dirty="0">
                <a:latin typeface="Arvo"/>
                <a:ea typeface="Arvo"/>
                <a:cs typeface="Arvo"/>
                <a:sym typeface="Arvo"/>
              </a:rPr>
              <a:t>eterminar en qué medida la fórmulas matemáticas de cuantificación del AED son necesarias a los fines de eficientizar la función preventiva de los Daños Punitivos en el Derecho del Consumidor Argentino.</a:t>
            </a:r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600" dirty="0">
              <a:latin typeface="Arvo"/>
              <a:ea typeface="Arvo"/>
              <a:cs typeface="Arvo"/>
              <a:sym typeface="Arvo"/>
            </a:endParaRPr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b="1" u="sng" dirty="0"/>
              <a:t>OBJETIVOS ESPECÍFICOS</a:t>
            </a:r>
            <a:r>
              <a:rPr lang="es-AR" sz="1600" dirty="0"/>
              <a:t>: </a:t>
            </a:r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dirty="0"/>
              <a:t>1. Descripción general del instituto.</a:t>
            </a:r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dirty="0"/>
              <a:t>2. Determinar precisión semántica </a:t>
            </a:r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dirty="0"/>
              <a:t>3. Proponer un esquema superador sobre la inclusión/exclusión de los Daños Punitivos en el ordenamiento jurídico privado.</a:t>
            </a:r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400" dirty="0"/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sz="1400" dirty="0">
              <a:latin typeface="Arvo"/>
              <a:ea typeface="Arvo"/>
              <a:cs typeface="Arvo"/>
              <a:sym typeface="Arvo"/>
            </a:endParaRPr>
          </a:p>
        </p:txBody>
      </p:sp>
    </p:spTree>
    <p:extLst>
      <p:ext uri="{BB962C8B-B14F-4D97-AF65-F5344CB8AC3E}">
        <p14:creationId xmlns:p14="http://schemas.microsoft.com/office/powerpoint/2010/main" val="535931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4"/>
          <p:cNvSpPr/>
          <p:nvPr/>
        </p:nvSpPr>
        <p:spPr>
          <a:xfrm>
            <a:off x="113414" y="800986"/>
            <a:ext cx="9030586" cy="403328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44"/>
          <p:cNvSpPr txBox="1">
            <a:spLocks noGrp="1"/>
          </p:cNvSpPr>
          <p:nvPr>
            <p:ph type="ctrTitle"/>
          </p:nvPr>
        </p:nvSpPr>
        <p:spPr>
          <a:xfrm>
            <a:off x="1077434" y="0"/>
            <a:ext cx="6768900" cy="5402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1. Metodología</a:t>
            </a:r>
            <a:endParaRPr sz="2800" dirty="0">
              <a:solidFill>
                <a:schemeClr val="accent1"/>
              </a:solidFill>
            </a:endParaRPr>
          </a:p>
        </p:txBody>
      </p:sp>
      <p:sp>
        <p:nvSpPr>
          <p:cNvPr id="632" name="Google Shape;632;p44"/>
          <p:cNvSpPr txBox="1">
            <a:spLocks noGrp="1"/>
          </p:cNvSpPr>
          <p:nvPr>
            <p:ph type="body" idx="4294967295"/>
          </p:nvPr>
        </p:nvSpPr>
        <p:spPr>
          <a:xfrm>
            <a:off x="857693" y="1197936"/>
            <a:ext cx="7839739" cy="3537403"/>
          </a:xfrm>
          <a:prstGeom prst="rect">
            <a:avLst/>
          </a:prstGeom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dirty="0"/>
              <a:t>4. Identificar pautas teóricas que sirvan de punto de partida para el análisis de la temática a futuro.</a:t>
            </a:r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dirty="0"/>
              <a:t>5. Proponer la utilización de fórmulas matemáticas. </a:t>
            </a:r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600" dirty="0"/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b="1" dirty="0"/>
              <a:t>PREGUNTA</a:t>
            </a:r>
            <a:r>
              <a:rPr lang="es-AR" sz="1600" dirty="0"/>
              <a:t>: ¿</a:t>
            </a:r>
            <a:r>
              <a:rPr lang="es-AR" sz="1600" i="1" dirty="0"/>
              <a:t>En qué medida son necesarios los aportes del AED a los fines de eficientizar la función preventiva de los Daños Punitivos</a:t>
            </a:r>
            <a:r>
              <a:rPr lang="es-AR" sz="1600" dirty="0"/>
              <a:t>?</a:t>
            </a:r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600" dirty="0"/>
          </a:p>
          <a:p>
            <a:pPr marL="457200" lvl="0" indent="-546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b="1" dirty="0"/>
              <a:t>HIPÓTESIS: </a:t>
            </a:r>
            <a:r>
              <a:rPr lang="es-AR" sz="1600" dirty="0"/>
              <a:t>“</a:t>
            </a:r>
            <a:r>
              <a:rPr lang="es-AR" sz="1600" i="1" dirty="0"/>
              <a:t>El daño punitivo posee una eminente función preventiva que admite dotarse de las herramientas de cuantificación que propone el AED a los fines de lograr mayor eficiencia en su aplicación en el Derecho del Consumidor Argentino”. </a:t>
            </a: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400" dirty="0"/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400" dirty="0"/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sz="1400" dirty="0">
              <a:latin typeface="Arvo"/>
              <a:ea typeface="Arvo"/>
              <a:cs typeface="Arvo"/>
              <a:sym typeface="Arvo"/>
            </a:endParaRPr>
          </a:p>
        </p:txBody>
      </p:sp>
    </p:spTree>
    <p:extLst>
      <p:ext uri="{BB962C8B-B14F-4D97-AF65-F5344CB8AC3E}">
        <p14:creationId xmlns:p14="http://schemas.microsoft.com/office/powerpoint/2010/main" val="58616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4"/>
          <p:cNvSpPr txBox="1">
            <a:spLocks noGrp="1"/>
          </p:cNvSpPr>
          <p:nvPr>
            <p:ph type="ctrTitle"/>
          </p:nvPr>
        </p:nvSpPr>
        <p:spPr>
          <a:xfrm>
            <a:off x="1036776" y="2828771"/>
            <a:ext cx="2921129" cy="6228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DEL DAÑO CAUSADO AL DAÑO SUFRIDO.</a:t>
            </a:r>
            <a:endParaRPr dirty="0"/>
          </a:p>
        </p:txBody>
      </p:sp>
      <p:sp>
        <p:nvSpPr>
          <p:cNvPr id="221" name="Google Shape;221;p34"/>
          <p:cNvSpPr/>
          <p:nvPr/>
        </p:nvSpPr>
        <p:spPr>
          <a:xfrm>
            <a:off x="233052" y="2723336"/>
            <a:ext cx="721810" cy="721817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34"/>
          <p:cNvSpPr/>
          <p:nvPr/>
        </p:nvSpPr>
        <p:spPr>
          <a:xfrm>
            <a:off x="4998957" y="453704"/>
            <a:ext cx="721810" cy="721817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34"/>
          <p:cNvSpPr/>
          <p:nvPr/>
        </p:nvSpPr>
        <p:spPr>
          <a:xfrm>
            <a:off x="4979343" y="2567906"/>
            <a:ext cx="721810" cy="721817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6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4" name="Google Shape;224;p34"/>
          <p:cNvSpPr txBox="1">
            <a:spLocks noGrp="1"/>
          </p:cNvSpPr>
          <p:nvPr>
            <p:ph type="subTitle" idx="1"/>
          </p:nvPr>
        </p:nvSpPr>
        <p:spPr>
          <a:xfrm>
            <a:off x="911467" y="3487740"/>
            <a:ext cx="2838282" cy="5802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>
                <a:solidFill>
                  <a:schemeClr val="accent5"/>
                </a:solidFill>
              </a:rPr>
              <a:t>FOCO: POTENCIAL DAMNIFICADO (VÍCTIMA).</a:t>
            </a:r>
            <a:endParaRPr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5" name="Google Shape;225;p34"/>
          <p:cNvSpPr txBox="1">
            <a:spLocks noGrp="1"/>
          </p:cNvSpPr>
          <p:nvPr>
            <p:ph type="title" idx="2"/>
          </p:nvPr>
        </p:nvSpPr>
        <p:spPr>
          <a:xfrm>
            <a:off x="276448" y="2822352"/>
            <a:ext cx="678414" cy="5663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02.</a:t>
            </a:r>
            <a:endParaRPr dirty="0"/>
          </a:p>
        </p:txBody>
      </p:sp>
      <p:sp>
        <p:nvSpPr>
          <p:cNvPr id="226" name="Google Shape;226;p34"/>
          <p:cNvSpPr txBox="1">
            <a:spLocks noGrp="1"/>
          </p:cNvSpPr>
          <p:nvPr>
            <p:ph type="ctrTitle" idx="3"/>
          </p:nvPr>
        </p:nvSpPr>
        <p:spPr>
          <a:xfrm>
            <a:off x="5794196" y="2272738"/>
            <a:ext cx="29100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CONSTITUCIONALIZACIÓN DEL DERECHO PRIVADO.</a:t>
            </a:r>
            <a:endParaRPr dirty="0"/>
          </a:p>
        </p:txBody>
      </p:sp>
      <p:sp>
        <p:nvSpPr>
          <p:cNvPr id="227" name="Google Shape;227;p34"/>
          <p:cNvSpPr txBox="1">
            <a:spLocks noGrp="1"/>
          </p:cNvSpPr>
          <p:nvPr>
            <p:ph type="subTitle" idx="4"/>
          </p:nvPr>
        </p:nvSpPr>
        <p:spPr>
          <a:xfrm>
            <a:off x="5701153" y="3113661"/>
            <a:ext cx="2910000" cy="10890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>
                <a:solidFill>
                  <a:schemeClr val="accent5"/>
                </a:solidFill>
              </a:rPr>
              <a:t>VISIÓN PATRIMONIALISTA A PERSONALISTA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>
                <a:solidFill>
                  <a:schemeClr val="accent5"/>
                </a:solidFill>
              </a:rPr>
              <a:t>DEBILITAMIENTO DE LAS FRONTERAS ENTRE LO PÚBLICO Y PRIVADO.</a:t>
            </a:r>
            <a:endParaRPr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8" name="Google Shape;228;p34"/>
          <p:cNvSpPr txBox="1">
            <a:spLocks noGrp="1"/>
          </p:cNvSpPr>
          <p:nvPr>
            <p:ph type="title" idx="5"/>
          </p:nvPr>
        </p:nvSpPr>
        <p:spPr>
          <a:xfrm>
            <a:off x="5072386" y="2657350"/>
            <a:ext cx="2910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04.</a:t>
            </a:r>
            <a:endParaRPr dirty="0"/>
          </a:p>
        </p:txBody>
      </p:sp>
      <p:sp>
        <p:nvSpPr>
          <p:cNvPr id="229" name="Google Shape;229;p34"/>
          <p:cNvSpPr txBox="1">
            <a:spLocks noGrp="1"/>
          </p:cNvSpPr>
          <p:nvPr>
            <p:ph type="subTitle" idx="7"/>
          </p:nvPr>
        </p:nvSpPr>
        <p:spPr>
          <a:xfrm>
            <a:off x="807374" y="2016535"/>
            <a:ext cx="2910000" cy="6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DERECHO GENERICO A NO SER VICTIMA- DE LA RC AL </a:t>
            </a:r>
            <a:r>
              <a:rPr lang="es-AR" dirty="0" err="1"/>
              <a:t>D°</a:t>
            </a:r>
            <a:r>
              <a:rPr lang="es-AR" dirty="0"/>
              <a:t> DE DAÑOS.</a:t>
            </a:r>
          </a:p>
        </p:txBody>
      </p:sp>
      <p:sp>
        <p:nvSpPr>
          <p:cNvPr id="230" name="Google Shape;230;p34"/>
          <p:cNvSpPr txBox="1">
            <a:spLocks noGrp="1"/>
          </p:cNvSpPr>
          <p:nvPr>
            <p:ph type="ctrTitle" idx="6"/>
          </p:nvPr>
        </p:nvSpPr>
        <p:spPr>
          <a:xfrm>
            <a:off x="1121757" y="1310860"/>
            <a:ext cx="2910000" cy="7403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FUNCIÓN PREVENTIVA COMO FUNCIÓN PRINCIPAL.</a:t>
            </a:r>
            <a:endParaRPr dirty="0"/>
          </a:p>
        </p:txBody>
      </p:sp>
      <p:sp>
        <p:nvSpPr>
          <p:cNvPr id="231" name="Google Shape;231;p34"/>
          <p:cNvSpPr txBox="1">
            <a:spLocks noGrp="1"/>
          </p:cNvSpPr>
          <p:nvPr>
            <p:ph type="title" idx="8"/>
          </p:nvPr>
        </p:nvSpPr>
        <p:spPr>
          <a:xfrm>
            <a:off x="276448" y="166772"/>
            <a:ext cx="4040371" cy="10087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2. BREVE INTRODUCCIÓN AL D° DE DAÑOS.</a:t>
            </a:r>
            <a:endParaRPr dirty="0"/>
          </a:p>
        </p:txBody>
      </p:sp>
      <p:sp>
        <p:nvSpPr>
          <p:cNvPr id="232" name="Google Shape;232;p34"/>
          <p:cNvSpPr txBox="1">
            <a:spLocks noGrp="1"/>
          </p:cNvSpPr>
          <p:nvPr>
            <p:ph type="ctrTitle" idx="9"/>
          </p:nvPr>
        </p:nvSpPr>
        <p:spPr>
          <a:xfrm>
            <a:off x="5794196" y="454156"/>
            <a:ext cx="2910000" cy="6221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EL CÓDIGO DE LOS PRINCIPIOS.</a:t>
            </a:r>
            <a:endParaRPr dirty="0"/>
          </a:p>
        </p:txBody>
      </p:sp>
      <p:sp>
        <p:nvSpPr>
          <p:cNvPr id="233" name="Google Shape;233;p34"/>
          <p:cNvSpPr txBox="1">
            <a:spLocks noGrp="1"/>
          </p:cNvSpPr>
          <p:nvPr>
            <p:ph type="subTitle" idx="13"/>
          </p:nvPr>
        </p:nvSpPr>
        <p:spPr>
          <a:xfrm>
            <a:off x="5630498" y="1136388"/>
            <a:ext cx="2910000" cy="9901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>
                <a:solidFill>
                  <a:schemeClr val="accent5"/>
                </a:solidFill>
              </a:rPr>
              <a:t>FUNDAMENTOS DEL ANTEPROYECTO- REPARACIÓN PLENA- </a:t>
            </a:r>
            <a:r>
              <a:rPr lang="es-AR" dirty="0"/>
              <a:t>PREVENCIÓN</a:t>
            </a:r>
            <a:r>
              <a:rPr lang="es-AR" dirty="0">
                <a:solidFill>
                  <a:schemeClr val="accent5"/>
                </a:solidFill>
              </a:rPr>
              <a:t> DEL DAÑO, ETC.…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4" name="Google Shape;234;p34"/>
          <p:cNvSpPr txBox="1">
            <a:spLocks noGrp="1"/>
          </p:cNvSpPr>
          <p:nvPr>
            <p:ph type="title" idx="14"/>
          </p:nvPr>
        </p:nvSpPr>
        <p:spPr>
          <a:xfrm>
            <a:off x="4998957" y="553345"/>
            <a:ext cx="72181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03.</a:t>
            </a:r>
            <a:endParaRPr dirty="0"/>
          </a:p>
        </p:txBody>
      </p:sp>
      <p:sp>
        <p:nvSpPr>
          <p:cNvPr id="18" name="Google Shape;221;p34">
            <a:extLst>
              <a:ext uri="{FF2B5EF4-FFF2-40B4-BE49-F238E27FC236}">
                <a16:creationId xmlns:a16="http://schemas.microsoft.com/office/drawing/2014/main" id="{CB0416E9-02C4-C4AD-2112-D5950C85879E}"/>
              </a:ext>
            </a:extLst>
          </p:cNvPr>
          <p:cNvSpPr/>
          <p:nvPr/>
        </p:nvSpPr>
        <p:spPr>
          <a:xfrm>
            <a:off x="276448" y="1310860"/>
            <a:ext cx="635019" cy="721817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chemeClr val="accent1"/>
                </a:solidFill>
                <a:latin typeface="Anton" pitchFamily="2" charset="0"/>
              </a:rPr>
              <a:t>01</a:t>
            </a:r>
            <a:r>
              <a:rPr lang="en" sz="2900" dirty="0">
                <a:solidFill>
                  <a:schemeClr val="accent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3"/>
          <p:cNvSpPr/>
          <p:nvPr/>
        </p:nvSpPr>
        <p:spPr>
          <a:xfrm>
            <a:off x="2014488" y="1856850"/>
            <a:ext cx="917133" cy="917142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43"/>
          <p:cNvSpPr/>
          <p:nvPr/>
        </p:nvSpPr>
        <p:spPr>
          <a:xfrm>
            <a:off x="6212325" y="1856850"/>
            <a:ext cx="917133" cy="917142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5" name="Google Shape;595;p43"/>
          <p:cNvGrpSpPr/>
          <p:nvPr/>
        </p:nvGrpSpPr>
        <p:grpSpPr>
          <a:xfrm>
            <a:off x="2209440" y="2058871"/>
            <a:ext cx="527232" cy="524218"/>
            <a:chOff x="1176525" y="238125"/>
            <a:chExt cx="5256550" cy="5226500"/>
          </a:xfrm>
        </p:grpSpPr>
        <p:sp>
          <p:nvSpPr>
            <p:cNvPr id="596" name="Google Shape;596;p43"/>
            <p:cNvSpPr/>
            <p:nvPr/>
          </p:nvSpPr>
          <p:spPr>
            <a:xfrm>
              <a:off x="3651900" y="238125"/>
              <a:ext cx="306400" cy="4920150"/>
            </a:xfrm>
            <a:custGeom>
              <a:avLst/>
              <a:gdLst/>
              <a:ahLst/>
              <a:cxnLst/>
              <a:rect l="l" t="t" r="r" b="b"/>
              <a:pathLst>
                <a:path w="12256" h="196806" extrusionOk="0">
                  <a:moveTo>
                    <a:pt x="6128" y="0"/>
                  </a:moveTo>
                  <a:cubicBezTo>
                    <a:pt x="2746" y="0"/>
                    <a:pt x="1" y="2745"/>
                    <a:pt x="1" y="6127"/>
                  </a:cubicBezTo>
                  <a:lnTo>
                    <a:pt x="1" y="190678"/>
                  </a:lnTo>
                  <a:cubicBezTo>
                    <a:pt x="1" y="194060"/>
                    <a:pt x="2746" y="196805"/>
                    <a:pt x="6128" y="196805"/>
                  </a:cubicBezTo>
                  <a:cubicBezTo>
                    <a:pt x="9510" y="196805"/>
                    <a:pt x="12255" y="194060"/>
                    <a:pt x="12255" y="190678"/>
                  </a:cubicBezTo>
                  <a:lnTo>
                    <a:pt x="12255" y="6127"/>
                  </a:lnTo>
                  <a:cubicBezTo>
                    <a:pt x="12255" y="2745"/>
                    <a:pt x="9510" y="0"/>
                    <a:pt x="61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3"/>
            <p:cNvSpPr/>
            <p:nvPr/>
          </p:nvSpPr>
          <p:spPr>
            <a:xfrm>
              <a:off x="3805075" y="238125"/>
              <a:ext cx="153225" cy="4920150"/>
            </a:xfrm>
            <a:custGeom>
              <a:avLst/>
              <a:gdLst/>
              <a:ahLst/>
              <a:cxnLst/>
              <a:rect l="l" t="t" r="r" b="b"/>
              <a:pathLst>
                <a:path w="6129" h="196806" extrusionOk="0">
                  <a:moveTo>
                    <a:pt x="1" y="0"/>
                  </a:moveTo>
                  <a:lnTo>
                    <a:pt x="1" y="196805"/>
                  </a:lnTo>
                  <a:cubicBezTo>
                    <a:pt x="3383" y="196805"/>
                    <a:pt x="6128" y="194060"/>
                    <a:pt x="6128" y="190678"/>
                  </a:cubicBezTo>
                  <a:lnTo>
                    <a:pt x="6128" y="6127"/>
                  </a:lnTo>
                  <a:cubicBezTo>
                    <a:pt x="6128" y="2745"/>
                    <a:pt x="338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3"/>
            <p:cNvSpPr/>
            <p:nvPr/>
          </p:nvSpPr>
          <p:spPr>
            <a:xfrm>
              <a:off x="3140900" y="3943225"/>
              <a:ext cx="1327775" cy="939325"/>
            </a:xfrm>
            <a:custGeom>
              <a:avLst/>
              <a:gdLst/>
              <a:ahLst/>
              <a:cxnLst/>
              <a:rect l="l" t="t" r="r" b="b"/>
              <a:pathLst>
                <a:path w="53111" h="37573" extrusionOk="0">
                  <a:moveTo>
                    <a:pt x="26568" y="1"/>
                  </a:moveTo>
                  <a:cubicBezTo>
                    <a:pt x="11912" y="1"/>
                    <a:pt x="0" y="11912"/>
                    <a:pt x="0" y="26544"/>
                  </a:cubicBezTo>
                  <a:lnTo>
                    <a:pt x="0" y="31445"/>
                  </a:lnTo>
                  <a:cubicBezTo>
                    <a:pt x="0" y="34828"/>
                    <a:pt x="2745" y="37572"/>
                    <a:pt x="6128" y="37572"/>
                  </a:cubicBezTo>
                  <a:lnTo>
                    <a:pt x="46984" y="37572"/>
                  </a:lnTo>
                  <a:cubicBezTo>
                    <a:pt x="50366" y="37572"/>
                    <a:pt x="53111" y="34828"/>
                    <a:pt x="53111" y="31445"/>
                  </a:cubicBezTo>
                  <a:lnTo>
                    <a:pt x="53111" y="26544"/>
                  </a:lnTo>
                  <a:cubicBezTo>
                    <a:pt x="53111" y="11912"/>
                    <a:pt x="41200" y="1"/>
                    <a:pt x="265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3"/>
            <p:cNvSpPr/>
            <p:nvPr/>
          </p:nvSpPr>
          <p:spPr>
            <a:xfrm>
              <a:off x="3805075" y="3943225"/>
              <a:ext cx="663600" cy="939325"/>
            </a:xfrm>
            <a:custGeom>
              <a:avLst/>
              <a:gdLst/>
              <a:ahLst/>
              <a:cxnLst/>
              <a:rect l="l" t="t" r="r" b="b"/>
              <a:pathLst>
                <a:path w="26544" h="37573" extrusionOk="0">
                  <a:moveTo>
                    <a:pt x="1" y="1"/>
                  </a:moveTo>
                  <a:lnTo>
                    <a:pt x="1" y="37572"/>
                  </a:lnTo>
                  <a:lnTo>
                    <a:pt x="20417" y="37572"/>
                  </a:lnTo>
                  <a:cubicBezTo>
                    <a:pt x="23799" y="37572"/>
                    <a:pt x="26544" y="34828"/>
                    <a:pt x="26544" y="31445"/>
                  </a:cubicBezTo>
                  <a:lnTo>
                    <a:pt x="26544" y="26544"/>
                  </a:lnTo>
                  <a:cubicBezTo>
                    <a:pt x="26544" y="11912"/>
                    <a:pt x="14633" y="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3"/>
            <p:cNvSpPr/>
            <p:nvPr/>
          </p:nvSpPr>
          <p:spPr>
            <a:xfrm>
              <a:off x="2123775" y="4545525"/>
              <a:ext cx="3362625" cy="919100"/>
            </a:xfrm>
            <a:custGeom>
              <a:avLst/>
              <a:gdLst/>
              <a:ahLst/>
              <a:cxnLst/>
              <a:rect l="l" t="t" r="r" b="b"/>
              <a:pathLst>
                <a:path w="134505" h="36764" extrusionOk="0">
                  <a:moveTo>
                    <a:pt x="42156" y="1"/>
                  </a:moveTo>
                  <a:cubicBezTo>
                    <a:pt x="40931" y="1"/>
                    <a:pt x="39754" y="368"/>
                    <a:pt x="38749" y="1079"/>
                  </a:cubicBezTo>
                  <a:cubicBezTo>
                    <a:pt x="35122" y="3579"/>
                    <a:pt x="7378" y="22671"/>
                    <a:pt x="3162" y="25588"/>
                  </a:cubicBezTo>
                  <a:cubicBezTo>
                    <a:pt x="957" y="27083"/>
                    <a:pt x="1" y="29877"/>
                    <a:pt x="785" y="32450"/>
                  </a:cubicBezTo>
                  <a:cubicBezTo>
                    <a:pt x="1569" y="35024"/>
                    <a:pt x="3922" y="36764"/>
                    <a:pt x="6569" y="36764"/>
                  </a:cubicBezTo>
                  <a:lnTo>
                    <a:pt x="127912" y="36764"/>
                  </a:lnTo>
                  <a:cubicBezTo>
                    <a:pt x="130584" y="36764"/>
                    <a:pt x="132936" y="35024"/>
                    <a:pt x="133721" y="32450"/>
                  </a:cubicBezTo>
                  <a:cubicBezTo>
                    <a:pt x="134505" y="29877"/>
                    <a:pt x="133525" y="27083"/>
                    <a:pt x="131319" y="25588"/>
                  </a:cubicBezTo>
                  <a:cubicBezTo>
                    <a:pt x="128353" y="23529"/>
                    <a:pt x="99433" y="3603"/>
                    <a:pt x="95732" y="1079"/>
                  </a:cubicBezTo>
                  <a:cubicBezTo>
                    <a:pt x="94727" y="368"/>
                    <a:pt x="93526" y="1"/>
                    <a:pt x="923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3"/>
            <p:cNvSpPr/>
            <p:nvPr/>
          </p:nvSpPr>
          <p:spPr>
            <a:xfrm>
              <a:off x="1176525" y="1821375"/>
              <a:ext cx="1559400" cy="1634225"/>
            </a:xfrm>
            <a:custGeom>
              <a:avLst/>
              <a:gdLst/>
              <a:ahLst/>
              <a:cxnLst/>
              <a:rect l="l" t="t" r="r" b="b"/>
              <a:pathLst>
                <a:path w="62376" h="65369" extrusionOk="0">
                  <a:moveTo>
                    <a:pt x="31641" y="1"/>
                  </a:moveTo>
                  <a:cubicBezTo>
                    <a:pt x="29239" y="1"/>
                    <a:pt x="27058" y="1373"/>
                    <a:pt x="26053" y="3554"/>
                  </a:cubicBezTo>
                  <a:lnTo>
                    <a:pt x="1446" y="56665"/>
                  </a:lnTo>
                  <a:cubicBezTo>
                    <a:pt x="0" y="59729"/>
                    <a:pt x="1348" y="63380"/>
                    <a:pt x="4412" y="64802"/>
                  </a:cubicBezTo>
                  <a:cubicBezTo>
                    <a:pt x="5247" y="65186"/>
                    <a:pt x="6122" y="65368"/>
                    <a:pt x="6983" y="65368"/>
                  </a:cubicBezTo>
                  <a:cubicBezTo>
                    <a:pt x="9301" y="65368"/>
                    <a:pt x="11512" y="64046"/>
                    <a:pt x="12549" y="61812"/>
                  </a:cubicBezTo>
                  <a:lnTo>
                    <a:pt x="31519" y="20907"/>
                  </a:lnTo>
                  <a:lnTo>
                    <a:pt x="49827" y="61738"/>
                  </a:lnTo>
                  <a:cubicBezTo>
                    <a:pt x="50831" y="64018"/>
                    <a:pt x="53062" y="65366"/>
                    <a:pt x="55415" y="65366"/>
                  </a:cubicBezTo>
                  <a:cubicBezTo>
                    <a:pt x="56248" y="65366"/>
                    <a:pt x="57106" y="65194"/>
                    <a:pt x="57915" y="64826"/>
                  </a:cubicBezTo>
                  <a:cubicBezTo>
                    <a:pt x="61003" y="63454"/>
                    <a:pt x="62375" y="59827"/>
                    <a:pt x="61003" y="56738"/>
                  </a:cubicBezTo>
                  <a:lnTo>
                    <a:pt x="37205" y="3628"/>
                  </a:lnTo>
                  <a:cubicBezTo>
                    <a:pt x="36224" y="1447"/>
                    <a:pt x="34043" y="25"/>
                    <a:pt x="31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3"/>
            <p:cNvSpPr/>
            <p:nvPr/>
          </p:nvSpPr>
          <p:spPr>
            <a:xfrm>
              <a:off x="1813750" y="902300"/>
              <a:ext cx="2144550" cy="1225475"/>
            </a:xfrm>
            <a:custGeom>
              <a:avLst/>
              <a:gdLst/>
              <a:ahLst/>
              <a:cxnLst/>
              <a:rect l="l" t="t" r="r" b="b"/>
              <a:pathLst>
                <a:path w="85782" h="49019" extrusionOk="0">
                  <a:moveTo>
                    <a:pt x="79654" y="1"/>
                  </a:moveTo>
                  <a:cubicBezTo>
                    <a:pt x="53209" y="1"/>
                    <a:pt x="45562" y="11005"/>
                    <a:pt x="38822" y="20735"/>
                  </a:cubicBezTo>
                  <a:cubicBezTo>
                    <a:pt x="32597" y="29681"/>
                    <a:pt x="27671" y="36764"/>
                    <a:pt x="6128" y="36764"/>
                  </a:cubicBezTo>
                  <a:cubicBezTo>
                    <a:pt x="2745" y="36764"/>
                    <a:pt x="0" y="39509"/>
                    <a:pt x="0" y="42891"/>
                  </a:cubicBezTo>
                  <a:cubicBezTo>
                    <a:pt x="0" y="46273"/>
                    <a:pt x="2745" y="49018"/>
                    <a:pt x="6128" y="49018"/>
                  </a:cubicBezTo>
                  <a:cubicBezTo>
                    <a:pt x="18431" y="49018"/>
                    <a:pt x="27916" y="46788"/>
                    <a:pt x="35146" y="42229"/>
                  </a:cubicBezTo>
                  <a:cubicBezTo>
                    <a:pt x="41714" y="38038"/>
                    <a:pt x="45513" y="32548"/>
                    <a:pt x="48895" y="27720"/>
                  </a:cubicBezTo>
                  <a:cubicBezTo>
                    <a:pt x="54876" y="19068"/>
                    <a:pt x="59606" y="12255"/>
                    <a:pt x="79654" y="12255"/>
                  </a:cubicBezTo>
                  <a:cubicBezTo>
                    <a:pt x="83036" y="12255"/>
                    <a:pt x="85781" y="9510"/>
                    <a:pt x="85781" y="6128"/>
                  </a:cubicBezTo>
                  <a:cubicBezTo>
                    <a:pt x="85781" y="2745"/>
                    <a:pt x="83036" y="1"/>
                    <a:pt x="79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3"/>
            <p:cNvSpPr/>
            <p:nvPr/>
          </p:nvSpPr>
          <p:spPr>
            <a:xfrm>
              <a:off x="1190625" y="3149150"/>
              <a:ext cx="1531800" cy="929500"/>
            </a:xfrm>
            <a:custGeom>
              <a:avLst/>
              <a:gdLst/>
              <a:ahLst/>
              <a:cxnLst/>
              <a:rect l="l" t="t" r="r" b="b"/>
              <a:pathLst>
                <a:path w="61272" h="37180" extrusionOk="0">
                  <a:moveTo>
                    <a:pt x="6421" y="0"/>
                  </a:moveTo>
                  <a:cubicBezTo>
                    <a:pt x="3431" y="0"/>
                    <a:pt x="882" y="2157"/>
                    <a:pt x="392" y="5098"/>
                  </a:cubicBezTo>
                  <a:cubicBezTo>
                    <a:pt x="123" y="6618"/>
                    <a:pt x="0" y="8162"/>
                    <a:pt x="0" y="9706"/>
                  </a:cubicBezTo>
                  <a:cubicBezTo>
                    <a:pt x="0" y="24852"/>
                    <a:pt x="12328" y="37180"/>
                    <a:pt x="27474" y="37180"/>
                  </a:cubicBezTo>
                  <a:lnTo>
                    <a:pt x="33798" y="37180"/>
                  </a:lnTo>
                  <a:cubicBezTo>
                    <a:pt x="48944" y="37180"/>
                    <a:pt x="61272" y="24852"/>
                    <a:pt x="61272" y="9706"/>
                  </a:cubicBezTo>
                  <a:cubicBezTo>
                    <a:pt x="61272" y="8162"/>
                    <a:pt x="61149" y="6618"/>
                    <a:pt x="60880" y="5098"/>
                  </a:cubicBezTo>
                  <a:cubicBezTo>
                    <a:pt x="60390" y="2157"/>
                    <a:pt x="57841" y="0"/>
                    <a:pt x="548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3"/>
            <p:cNvSpPr/>
            <p:nvPr/>
          </p:nvSpPr>
          <p:spPr>
            <a:xfrm>
              <a:off x="4873675" y="1821375"/>
              <a:ext cx="1559400" cy="1634225"/>
            </a:xfrm>
            <a:custGeom>
              <a:avLst/>
              <a:gdLst/>
              <a:ahLst/>
              <a:cxnLst/>
              <a:rect l="l" t="t" r="r" b="b"/>
              <a:pathLst>
                <a:path w="62376" h="65369" extrusionOk="0">
                  <a:moveTo>
                    <a:pt x="31641" y="1"/>
                  </a:moveTo>
                  <a:cubicBezTo>
                    <a:pt x="29239" y="1"/>
                    <a:pt x="27033" y="1373"/>
                    <a:pt x="26029" y="3554"/>
                  </a:cubicBezTo>
                  <a:lnTo>
                    <a:pt x="1422" y="56665"/>
                  </a:lnTo>
                  <a:cubicBezTo>
                    <a:pt x="0" y="59729"/>
                    <a:pt x="1324" y="63380"/>
                    <a:pt x="4412" y="64802"/>
                  </a:cubicBezTo>
                  <a:cubicBezTo>
                    <a:pt x="5241" y="65186"/>
                    <a:pt x="6113" y="65368"/>
                    <a:pt x="6972" y="65368"/>
                  </a:cubicBezTo>
                  <a:cubicBezTo>
                    <a:pt x="9288" y="65368"/>
                    <a:pt x="11512" y="64046"/>
                    <a:pt x="12549" y="61812"/>
                  </a:cubicBezTo>
                  <a:lnTo>
                    <a:pt x="31494" y="20907"/>
                  </a:lnTo>
                  <a:lnTo>
                    <a:pt x="49802" y="61738"/>
                  </a:lnTo>
                  <a:cubicBezTo>
                    <a:pt x="50807" y="64018"/>
                    <a:pt x="53062" y="65366"/>
                    <a:pt x="55390" y="65366"/>
                  </a:cubicBezTo>
                  <a:cubicBezTo>
                    <a:pt x="56223" y="65366"/>
                    <a:pt x="57081" y="65194"/>
                    <a:pt x="57890" y="64826"/>
                  </a:cubicBezTo>
                  <a:cubicBezTo>
                    <a:pt x="60978" y="63454"/>
                    <a:pt x="62375" y="59827"/>
                    <a:pt x="60978" y="56738"/>
                  </a:cubicBezTo>
                  <a:lnTo>
                    <a:pt x="37180" y="3628"/>
                  </a:lnTo>
                  <a:cubicBezTo>
                    <a:pt x="36200" y="1447"/>
                    <a:pt x="34043" y="25"/>
                    <a:pt x="31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3"/>
            <p:cNvSpPr/>
            <p:nvPr/>
          </p:nvSpPr>
          <p:spPr>
            <a:xfrm>
              <a:off x="4887150" y="3149150"/>
              <a:ext cx="1531825" cy="929500"/>
            </a:xfrm>
            <a:custGeom>
              <a:avLst/>
              <a:gdLst/>
              <a:ahLst/>
              <a:cxnLst/>
              <a:rect l="l" t="t" r="r" b="b"/>
              <a:pathLst>
                <a:path w="61273" h="37180" extrusionOk="0">
                  <a:moveTo>
                    <a:pt x="6446" y="0"/>
                  </a:moveTo>
                  <a:cubicBezTo>
                    <a:pt x="3456" y="0"/>
                    <a:pt x="907" y="2157"/>
                    <a:pt x="393" y="5098"/>
                  </a:cubicBezTo>
                  <a:cubicBezTo>
                    <a:pt x="147" y="6618"/>
                    <a:pt x="0" y="8162"/>
                    <a:pt x="0" y="9706"/>
                  </a:cubicBezTo>
                  <a:cubicBezTo>
                    <a:pt x="0" y="24852"/>
                    <a:pt x="12328" y="37180"/>
                    <a:pt x="27475" y="37180"/>
                  </a:cubicBezTo>
                  <a:lnTo>
                    <a:pt x="33798" y="37180"/>
                  </a:lnTo>
                  <a:cubicBezTo>
                    <a:pt x="48969" y="37180"/>
                    <a:pt x="61272" y="24852"/>
                    <a:pt x="61272" y="9706"/>
                  </a:cubicBezTo>
                  <a:cubicBezTo>
                    <a:pt x="61272" y="8162"/>
                    <a:pt x="61150" y="6618"/>
                    <a:pt x="60880" y="5098"/>
                  </a:cubicBezTo>
                  <a:cubicBezTo>
                    <a:pt x="60390" y="2157"/>
                    <a:pt x="57841" y="0"/>
                    <a:pt x="548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3"/>
            <p:cNvSpPr/>
            <p:nvPr/>
          </p:nvSpPr>
          <p:spPr>
            <a:xfrm>
              <a:off x="3672750" y="902300"/>
              <a:ext cx="2144525" cy="1225475"/>
            </a:xfrm>
            <a:custGeom>
              <a:avLst/>
              <a:gdLst/>
              <a:ahLst/>
              <a:cxnLst/>
              <a:rect l="l" t="t" r="r" b="b"/>
              <a:pathLst>
                <a:path w="85781" h="49019" extrusionOk="0">
                  <a:moveTo>
                    <a:pt x="6127" y="1"/>
                  </a:moveTo>
                  <a:cubicBezTo>
                    <a:pt x="2745" y="1"/>
                    <a:pt x="0" y="2745"/>
                    <a:pt x="0" y="6128"/>
                  </a:cubicBezTo>
                  <a:cubicBezTo>
                    <a:pt x="0" y="9510"/>
                    <a:pt x="2745" y="12255"/>
                    <a:pt x="6127" y="12255"/>
                  </a:cubicBezTo>
                  <a:cubicBezTo>
                    <a:pt x="26151" y="12255"/>
                    <a:pt x="30881" y="19068"/>
                    <a:pt x="36886" y="27720"/>
                  </a:cubicBezTo>
                  <a:cubicBezTo>
                    <a:pt x="40243" y="32548"/>
                    <a:pt x="44042" y="38038"/>
                    <a:pt x="50635" y="42229"/>
                  </a:cubicBezTo>
                  <a:cubicBezTo>
                    <a:pt x="57841" y="46788"/>
                    <a:pt x="67350" y="49018"/>
                    <a:pt x="79654" y="49018"/>
                  </a:cubicBezTo>
                  <a:cubicBezTo>
                    <a:pt x="83036" y="49018"/>
                    <a:pt x="85781" y="46273"/>
                    <a:pt x="85781" y="42891"/>
                  </a:cubicBezTo>
                  <a:cubicBezTo>
                    <a:pt x="85781" y="39509"/>
                    <a:pt x="83036" y="36764"/>
                    <a:pt x="79654" y="36764"/>
                  </a:cubicBezTo>
                  <a:cubicBezTo>
                    <a:pt x="58086" y="36764"/>
                    <a:pt x="53160" y="29681"/>
                    <a:pt x="46959" y="20735"/>
                  </a:cubicBezTo>
                  <a:cubicBezTo>
                    <a:pt x="40194" y="11005"/>
                    <a:pt x="32572" y="1"/>
                    <a:pt x="61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3"/>
            <p:cNvSpPr/>
            <p:nvPr/>
          </p:nvSpPr>
          <p:spPr>
            <a:xfrm>
              <a:off x="3345550" y="614325"/>
              <a:ext cx="919100" cy="919100"/>
            </a:xfrm>
            <a:custGeom>
              <a:avLst/>
              <a:gdLst/>
              <a:ahLst/>
              <a:cxnLst/>
              <a:rect l="l" t="t" r="r" b="b"/>
              <a:pathLst>
                <a:path w="36764" h="36764" extrusionOk="0">
                  <a:moveTo>
                    <a:pt x="18382" y="0"/>
                  </a:moveTo>
                  <a:cubicBezTo>
                    <a:pt x="8235" y="0"/>
                    <a:pt x="0" y="8235"/>
                    <a:pt x="0" y="18382"/>
                  </a:cubicBezTo>
                  <a:cubicBezTo>
                    <a:pt x="0" y="28504"/>
                    <a:pt x="8235" y="36764"/>
                    <a:pt x="18382" y="36764"/>
                  </a:cubicBezTo>
                  <a:cubicBezTo>
                    <a:pt x="28504" y="36764"/>
                    <a:pt x="36764" y="28504"/>
                    <a:pt x="36764" y="18382"/>
                  </a:cubicBezTo>
                  <a:cubicBezTo>
                    <a:pt x="36764" y="8235"/>
                    <a:pt x="28504" y="0"/>
                    <a:pt x="183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3"/>
            <p:cNvSpPr/>
            <p:nvPr/>
          </p:nvSpPr>
          <p:spPr>
            <a:xfrm>
              <a:off x="3805075" y="614325"/>
              <a:ext cx="459575" cy="919100"/>
            </a:xfrm>
            <a:custGeom>
              <a:avLst/>
              <a:gdLst/>
              <a:ahLst/>
              <a:cxnLst/>
              <a:rect l="l" t="t" r="r" b="b"/>
              <a:pathLst>
                <a:path w="18383" h="36764" extrusionOk="0">
                  <a:moveTo>
                    <a:pt x="1" y="0"/>
                  </a:moveTo>
                  <a:lnTo>
                    <a:pt x="1" y="36764"/>
                  </a:lnTo>
                  <a:cubicBezTo>
                    <a:pt x="10123" y="36764"/>
                    <a:pt x="18383" y="28504"/>
                    <a:pt x="18383" y="18382"/>
                  </a:cubicBezTo>
                  <a:cubicBezTo>
                    <a:pt x="18383" y="8235"/>
                    <a:pt x="10123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3"/>
            <p:cNvSpPr/>
            <p:nvPr/>
          </p:nvSpPr>
          <p:spPr>
            <a:xfrm>
              <a:off x="3805075" y="4545525"/>
              <a:ext cx="1681325" cy="919100"/>
            </a:xfrm>
            <a:custGeom>
              <a:avLst/>
              <a:gdLst/>
              <a:ahLst/>
              <a:cxnLst/>
              <a:rect l="l" t="t" r="r" b="b"/>
              <a:pathLst>
                <a:path w="67253" h="36764" extrusionOk="0">
                  <a:moveTo>
                    <a:pt x="1" y="1"/>
                  </a:moveTo>
                  <a:lnTo>
                    <a:pt x="1" y="36764"/>
                  </a:lnTo>
                  <a:lnTo>
                    <a:pt x="60660" y="36764"/>
                  </a:lnTo>
                  <a:cubicBezTo>
                    <a:pt x="63332" y="36764"/>
                    <a:pt x="65684" y="35024"/>
                    <a:pt x="66469" y="32450"/>
                  </a:cubicBezTo>
                  <a:cubicBezTo>
                    <a:pt x="67253" y="29877"/>
                    <a:pt x="66273" y="27083"/>
                    <a:pt x="64067" y="25588"/>
                  </a:cubicBezTo>
                  <a:cubicBezTo>
                    <a:pt x="61101" y="23529"/>
                    <a:pt x="32181" y="3603"/>
                    <a:pt x="28480" y="1079"/>
                  </a:cubicBezTo>
                  <a:cubicBezTo>
                    <a:pt x="27475" y="368"/>
                    <a:pt x="26274" y="1"/>
                    <a:pt x="250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0" name="Google Shape;610;p43"/>
          <p:cNvGrpSpPr/>
          <p:nvPr/>
        </p:nvGrpSpPr>
        <p:grpSpPr>
          <a:xfrm>
            <a:off x="6390123" y="2098331"/>
            <a:ext cx="561525" cy="445313"/>
            <a:chOff x="1190625" y="779150"/>
            <a:chExt cx="5228350" cy="4146300"/>
          </a:xfrm>
        </p:grpSpPr>
        <p:sp>
          <p:nvSpPr>
            <p:cNvPr id="611" name="Google Shape;611;p43"/>
            <p:cNvSpPr/>
            <p:nvPr/>
          </p:nvSpPr>
          <p:spPr>
            <a:xfrm>
              <a:off x="1190625" y="1777275"/>
              <a:ext cx="2069175" cy="781850"/>
            </a:xfrm>
            <a:custGeom>
              <a:avLst/>
              <a:gdLst/>
              <a:ahLst/>
              <a:cxnLst/>
              <a:rect l="l" t="t" r="r" b="b"/>
              <a:pathLst>
                <a:path w="82767" h="31274" extrusionOk="0">
                  <a:moveTo>
                    <a:pt x="6127" y="0"/>
                  </a:moveTo>
                  <a:cubicBezTo>
                    <a:pt x="2745" y="0"/>
                    <a:pt x="0" y="2132"/>
                    <a:pt x="0" y="4779"/>
                  </a:cubicBezTo>
                  <a:lnTo>
                    <a:pt x="0" y="26494"/>
                  </a:lnTo>
                  <a:cubicBezTo>
                    <a:pt x="0" y="29141"/>
                    <a:pt x="2745" y="31273"/>
                    <a:pt x="6127" y="31273"/>
                  </a:cubicBezTo>
                  <a:lnTo>
                    <a:pt x="82766" y="31273"/>
                  </a:lnTo>
                  <a:lnTo>
                    <a:pt x="827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3"/>
            <p:cNvSpPr/>
            <p:nvPr/>
          </p:nvSpPr>
          <p:spPr>
            <a:xfrm>
              <a:off x="3166025" y="1777275"/>
              <a:ext cx="1026925" cy="781850"/>
            </a:xfrm>
            <a:custGeom>
              <a:avLst/>
              <a:gdLst/>
              <a:ahLst/>
              <a:cxnLst/>
              <a:rect l="l" t="t" r="r" b="b"/>
              <a:pathLst>
                <a:path w="41077" h="31274" extrusionOk="0">
                  <a:moveTo>
                    <a:pt x="0" y="0"/>
                  </a:moveTo>
                  <a:lnTo>
                    <a:pt x="0" y="31273"/>
                  </a:lnTo>
                  <a:lnTo>
                    <a:pt x="34950" y="31273"/>
                  </a:lnTo>
                  <a:cubicBezTo>
                    <a:pt x="38332" y="31273"/>
                    <a:pt x="41077" y="29141"/>
                    <a:pt x="41077" y="26494"/>
                  </a:cubicBezTo>
                  <a:lnTo>
                    <a:pt x="41077" y="4779"/>
                  </a:lnTo>
                  <a:cubicBezTo>
                    <a:pt x="41077" y="2132"/>
                    <a:pt x="38332" y="0"/>
                    <a:pt x="349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3"/>
            <p:cNvSpPr/>
            <p:nvPr/>
          </p:nvSpPr>
          <p:spPr>
            <a:xfrm>
              <a:off x="3713800" y="1249100"/>
              <a:ext cx="2040975" cy="1838175"/>
            </a:xfrm>
            <a:custGeom>
              <a:avLst/>
              <a:gdLst/>
              <a:ahLst/>
              <a:cxnLst/>
              <a:rect l="l" t="t" r="r" b="b"/>
              <a:pathLst>
                <a:path w="81639" h="73527" extrusionOk="0">
                  <a:moveTo>
                    <a:pt x="14901" y="0"/>
                  </a:moveTo>
                  <a:cubicBezTo>
                    <a:pt x="12573" y="0"/>
                    <a:pt x="10465" y="1299"/>
                    <a:pt x="9436" y="3358"/>
                  </a:cubicBezTo>
                  <a:cubicBezTo>
                    <a:pt x="2990" y="16029"/>
                    <a:pt x="0" y="26642"/>
                    <a:pt x="0" y="36764"/>
                  </a:cubicBezTo>
                  <a:cubicBezTo>
                    <a:pt x="0" y="46910"/>
                    <a:pt x="2990" y="57523"/>
                    <a:pt x="9436" y="70169"/>
                  </a:cubicBezTo>
                  <a:cubicBezTo>
                    <a:pt x="10465" y="72228"/>
                    <a:pt x="12598" y="73527"/>
                    <a:pt x="14901" y="73527"/>
                  </a:cubicBezTo>
                  <a:lnTo>
                    <a:pt x="66738" y="73527"/>
                  </a:lnTo>
                  <a:cubicBezTo>
                    <a:pt x="69041" y="73527"/>
                    <a:pt x="71149" y="72228"/>
                    <a:pt x="72203" y="70169"/>
                  </a:cubicBezTo>
                  <a:cubicBezTo>
                    <a:pt x="78624" y="57523"/>
                    <a:pt x="81614" y="46910"/>
                    <a:pt x="81639" y="36764"/>
                  </a:cubicBezTo>
                  <a:cubicBezTo>
                    <a:pt x="81639" y="26642"/>
                    <a:pt x="78649" y="16029"/>
                    <a:pt x="72203" y="3358"/>
                  </a:cubicBezTo>
                  <a:cubicBezTo>
                    <a:pt x="71149" y="1299"/>
                    <a:pt x="69041" y="0"/>
                    <a:pt x="667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3"/>
            <p:cNvSpPr/>
            <p:nvPr/>
          </p:nvSpPr>
          <p:spPr>
            <a:xfrm>
              <a:off x="4733975" y="1249100"/>
              <a:ext cx="1020800" cy="1838175"/>
            </a:xfrm>
            <a:custGeom>
              <a:avLst/>
              <a:gdLst/>
              <a:ahLst/>
              <a:cxnLst/>
              <a:rect l="l" t="t" r="r" b="b"/>
              <a:pathLst>
                <a:path w="40832" h="73527" extrusionOk="0">
                  <a:moveTo>
                    <a:pt x="0" y="0"/>
                  </a:moveTo>
                  <a:lnTo>
                    <a:pt x="0" y="73527"/>
                  </a:lnTo>
                  <a:lnTo>
                    <a:pt x="25931" y="73527"/>
                  </a:lnTo>
                  <a:cubicBezTo>
                    <a:pt x="28234" y="73527"/>
                    <a:pt x="30342" y="72228"/>
                    <a:pt x="31396" y="70169"/>
                  </a:cubicBezTo>
                  <a:cubicBezTo>
                    <a:pt x="37817" y="57523"/>
                    <a:pt x="40807" y="46910"/>
                    <a:pt x="40832" y="36764"/>
                  </a:cubicBezTo>
                  <a:cubicBezTo>
                    <a:pt x="40832" y="26642"/>
                    <a:pt x="37842" y="16029"/>
                    <a:pt x="31396" y="3358"/>
                  </a:cubicBezTo>
                  <a:cubicBezTo>
                    <a:pt x="30342" y="1299"/>
                    <a:pt x="28234" y="0"/>
                    <a:pt x="259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3"/>
            <p:cNvSpPr/>
            <p:nvPr/>
          </p:nvSpPr>
          <p:spPr>
            <a:xfrm>
              <a:off x="3049000" y="4006325"/>
              <a:ext cx="3369975" cy="919125"/>
            </a:xfrm>
            <a:custGeom>
              <a:avLst/>
              <a:gdLst/>
              <a:ahLst/>
              <a:cxnLst/>
              <a:rect l="l" t="t" r="r" b="b"/>
              <a:pathLst>
                <a:path w="134799" h="36765" extrusionOk="0">
                  <a:moveTo>
                    <a:pt x="30244" y="1"/>
                  </a:moveTo>
                  <a:cubicBezTo>
                    <a:pt x="13578" y="1"/>
                    <a:pt x="0" y="13554"/>
                    <a:pt x="0" y="30220"/>
                  </a:cubicBezTo>
                  <a:lnTo>
                    <a:pt x="0" y="30637"/>
                  </a:lnTo>
                  <a:cubicBezTo>
                    <a:pt x="0" y="34019"/>
                    <a:pt x="2745" y="36764"/>
                    <a:pt x="6127" y="36764"/>
                  </a:cubicBezTo>
                  <a:lnTo>
                    <a:pt x="128671" y="36764"/>
                  </a:lnTo>
                  <a:cubicBezTo>
                    <a:pt x="132053" y="36764"/>
                    <a:pt x="134798" y="34019"/>
                    <a:pt x="134798" y="30637"/>
                  </a:cubicBezTo>
                  <a:lnTo>
                    <a:pt x="134798" y="30220"/>
                  </a:lnTo>
                  <a:cubicBezTo>
                    <a:pt x="134798" y="13554"/>
                    <a:pt x="121245" y="1"/>
                    <a:pt x="1045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3"/>
            <p:cNvSpPr/>
            <p:nvPr/>
          </p:nvSpPr>
          <p:spPr>
            <a:xfrm>
              <a:off x="3580225" y="779150"/>
              <a:ext cx="2308125" cy="612750"/>
            </a:xfrm>
            <a:custGeom>
              <a:avLst/>
              <a:gdLst/>
              <a:ahLst/>
              <a:cxnLst/>
              <a:rect l="l" t="t" r="r" b="b"/>
              <a:pathLst>
                <a:path w="92325" h="24510" extrusionOk="0">
                  <a:moveTo>
                    <a:pt x="12255" y="0"/>
                  </a:moveTo>
                  <a:cubicBezTo>
                    <a:pt x="5490" y="0"/>
                    <a:pt x="0" y="5490"/>
                    <a:pt x="0" y="12255"/>
                  </a:cubicBezTo>
                  <a:cubicBezTo>
                    <a:pt x="0" y="19044"/>
                    <a:pt x="5490" y="24509"/>
                    <a:pt x="12255" y="24509"/>
                  </a:cubicBezTo>
                  <a:lnTo>
                    <a:pt x="80070" y="24509"/>
                  </a:lnTo>
                  <a:cubicBezTo>
                    <a:pt x="86835" y="24509"/>
                    <a:pt x="92325" y="19044"/>
                    <a:pt x="92325" y="12255"/>
                  </a:cubicBezTo>
                  <a:cubicBezTo>
                    <a:pt x="92325" y="5490"/>
                    <a:pt x="86835" y="0"/>
                    <a:pt x="800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3"/>
            <p:cNvSpPr/>
            <p:nvPr/>
          </p:nvSpPr>
          <p:spPr>
            <a:xfrm>
              <a:off x="3580225" y="2954300"/>
              <a:ext cx="2308125" cy="612750"/>
            </a:xfrm>
            <a:custGeom>
              <a:avLst/>
              <a:gdLst/>
              <a:ahLst/>
              <a:cxnLst/>
              <a:rect l="l" t="t" r="r" b="b"/>
              <a:pathLst>
                <a:path w="92325" h="24510" extrusionOk="0">
                  <a:moveTo>
                    <a:pt x="12255" y="0"/>
                  </a:moveTo>
                  <a:cubicBezTo>
                    <a:pt x="5490" y="0"/>
                    <a:pt x="0" y="5490"/>
                    <a:pt x="0" y="12255"/>
                  </a:cubicBezTo>
                  <a:cubicBezTo>
                    <a:pt x="0" y="19044"/>
                    <a:pt x="5490" y="24509"/>
                    <a:pt x="12255" y="24509"/>
                  </a:cubicBezTo>
                  <a:lnTo>
                    <a:pt x="80070" y="24509"/>
                  </a:lnTo>
                  <a:cubicBezTo>
                    <a:pt x="86835" y="24509"/>
                    <a:pt x="92325" y="19019"/>
                    <a:pt x="92325" y="12255"/>
                  </a:cubicBezTo>
                  <a:cubicBezTo>
                    <a:pt x="92325" y="5490"/>
                    <a:pt x="86835" y="0"/>
                    <a:pt x="800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3"/>
            <p:cNvSpPr/>
            <p:nvPr/>
          </p:nvSpPr>
          <p:spPr>
            <a:xfrm>
              <a:off x="4733975" y="779150"/>
              <a:ext cx="1154375" cy="612750"/>
            </a:xfrm>
            <a:custGeom>
              <a:avLst/>
              <a:gdLst/>
              <a:ahLst/>
              <a:cxnLst/>
              <a:rect l="l" t="t" r="r" b="b"/>
              <a:pathLst>
                <a:path w="46175" h="24510" extrusionOk="0">
                  <a:moveTo>
                    <a:pt x="0" y="0"/>
                  </a:moveTo>
                  <a:lnTo>
                    <a:pt x="0" y="24509"/>
                  </a:lnTo>
                  <a:lnTo>
                    <a:pt x="33920" y="24509"/>
                  </a:lnTo>
                  <a:cubicBezTo>
                    <a:pt x="40685" y="24509"/>
                    <a:pt x="46175" y="19044"/>
                    <a:pt x="46175" y="12255"/>
                  </a:cubicBezTo>
                  <a:cubicBezTo>
                    <a:pt x="46175" y="5490"/>
                    <a:pt x="40685" y="0"/>
                    <a:pt x="339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3"/>
            <p:cNvSpPr/>
            <p:nvPr/>
          </p:nvSpPr>
          <p:spPr>
            <a:xfrm>
              <a:off x="4733975" y="2954300"/>
              <a:ext cx="1154375" cy="612750"/>
            </a:xfrm>
            <a:custGeom>
              <a:avLst/>
              <a:gdLst/>
              <a:ahLst/>
              <a:cxnLst/>
              <a:rect l="l" t="t" r="r" b="b"/>
              <a:pathLst>
                <a:path w="46175" h="24510" extrusionOk="0">
                  <a:moveTo>
                    <a:pt x="0" y="0"/>
                  </a:moveTo>
                  <a:lnTo>
                    <a:pt x="0" y="24509"/>
                  </a:lnTo>
                  <a:lnTo>
                    <a:pt x="33920" y="24509"/>
                  </a:lnTo>
                  <a:cubicBezTo>
                    <a:pt x="40685" y="24509"/>
                    <a:pt x="46175" y="19019"/>
                    <a:pt x="46175" y="12255"/>
                  </a:cubicBezTo>
                  <a:cubicBezTo>
                    <a:pt x="46175" y="5490"/>
                    <a:pt x="40685" y="0"/>
                    <a:pt x="339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3"/>
            <p:cNvSpPr/>
            <p:nvPr/>
          </p:nvSpPr>
          <p:spPr>
            <a:xfrm>
              <a:off x="4733975" y="4006325"/>
              <a:ext cx="1685000" cy="919125"/>
            </a:xfrm>
            <a:custGeom>
              <a:avLst/>
              <a:gdLst/>
              <a:ahLst/>
              <a:cxnLst/>
              <a:rect l="l" t="t" r="r" b="b"/>
              <a:pathLst>
                <a:path w="67400" h="36765" extrusionOk="0">
                  <a:moveTo>
                    <a:pt x="0" y="1"/>
                  </a:moveTo>
                  <a:lnTo>
                    <a:pt x="0" y="36764"/>
                  </a:lnTo>
                  <a:lnTo>
                    <a:pt x="61272" y="36764"/>
                  </a:lnTo>
                  <a:cubicBezTo>
                    <a:pt x="64654" y="36764"/>
                    <a:pt x="67399" y="34019"/>
                    <a:pt x="67399" y="30637"/>
                  </a:cubicBezTo>
                  <a:lnTo>
                    <a:pt x="67399" y="30220"/>
                  </a:lnTo>
                  <a:cubicBezTo>
                    <a:pt x="67399" y="13554"/>
                    <a:pt x="53846" y="1"/>
                    <a:pt x="371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1" name="Google Shape;621;p43"/>
          <p:cNvSpPr txBox="1">
            <a:spLocks noGrp="1"/>
          </p:cNvSpPr>
          <p:nvPr>
            <p:ph type="ctrTitle" idx="4"/>
          </p:nvPr>
        </p:nvSpPr>
        <p:spPr>
          <a:xfrm>
            <a:off x="1187550" y="395487"/>
            <a:ext cx="6768900" cy="929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accent1"/>
                </a:solidFill>
              </a:rPr>
              <a:t>INTRODUCCIÓN AL TEMA DE ESTUDIO.</a:t>
            </a:r>
            <a:br>
              <a:rPr lang="en" sz="2800" dirty="0">
                <a:solidFill>
                  <a:schemeClr val="accent1"/>
                </a:solidFill>
              </a:rPr>
            </a:br>
            <a:r>
              <a:rPr lang="en" sz="2800" dirty="0">
                <a:solidFill>
                  <a:schemeClr val="accent1"/>
                </a:solidFill>
              </a:rPr>
              <a:t>(2 pilares)</a:t>
            </a:r>
            <a:endParaRPr sz="2800" dirty="0"/>
          </a:p>
        </p:txBody>
      </p:sp>
      <p:sp>
        <p:nvSpPr>
          <p:cNvPr id="623" name="Google Shape;623;p43"/>
          <p:cNvSpPr txBox="1">
            <a:spLocks noGrp="1"/>
          </p:cNvSpPr>
          <p:nvPr>
            <p:ph type="ctrTitle"/>
          </p:nvPr>
        </p:nvSpPr>
        <p:spPr>
          <a:xfrm>
            <a:off x="903228" y="3137949"/>
            <a:ext cx="3056400" cy="73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dirty="0"/>
              <a:t>FUNCIÓN PREVENTIVA COMO FUNCIÓN EMINENTE DEL DAÑO PUNITIVO.</a:t>
            </a:r>
            <a:endParaRPr sz="1800" dirty="0"/>
          </a:p>
        </p:txBody>
      </p:sp>
      <p:sp>
        <p:nvSpPr>
          <p:cNvPr id="624" name="Google Shape;624;p43"/>
          <p:cNvSpPr txBox="1">
            <a:spLocks noGrp="1"/>
          </p:cNvSpPr>
          <p:nvPr>
            <p:ph type="ctrTitle" idx="2"/>
          </p:nvPr>
        </p:nvSpPr>
        <p:spPr>
          <a:xfrm>
            <a:off x="5118566" y="2888986"/>
            <a:ext cx="3056400" cy="12305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IMPLEMENTACIÓN DE FÓRMULAS MATEMÁTICAS A LOS FINES CUANTIFICAR A LOS DAÑOS PUNITIVOS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2663411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41"/>
          <p:cNvSpPr txBox="1">
            <a:spLocks noGrp="1"/>
          </p:cNvSpPr>
          <p:nvPr>
            <p:ph type="ctrTitle"/>
          </p:nvPr>
        </p:nvSpPr>
        <p:spPr>
          <a:xfrm>
            <a:off x="1187501" y="168947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</a:rPr>
              <a:t>EJES DESARROLLADOS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539" name="Google Shape;539;p41"/>
          <p:cNvSpPr txBox="1">
            <a:spLocks noGrp="1"/>
          </p:cNvSpPr>
          <p:nvPr>
            <p:ph type="subTitle" idx="1"/>
          </p:nvPr>
        </p:nvSpPr>
        <p:spPr>
          <a:xfrm>
            <a:off x="724550" y="1540619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</a:rPr>
              <a:t>COMPLEJIDAD DEL INSTITUTO</a:t>
            </a:r>
            <a:r>
              <a:rPr lang="en" dirty="0">
                <a:solidFill>
                  <a:srgbClr val="FFC000"/>
                </a:solidFill>
              </a:rPr>
              <a:t>. 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540" name="Google Shape;540;p41"/>
          <p:cNvSpPr txBox="1">
            <a:spLocks noGrp="1"/>
          </p:cNvSpPr>
          <p:nvPr>
            <p:ph type="subTitle" idx="2"/>
          </p:nvPr>
        </p:nvSpPr>
        <p:spPr>
          <a:xfrm>
            <a:off x="3394735" y="1394798"/>
            <a:ext cx="2668343" cy="17195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accent1"/>
                </a:solidFill>
              </a:rPr>
              <a:t>MAS ALLÁ DEL CONCEPTO: FINALIDAD.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Desmantelar la lógica empresarial: “que sea más económico reparar casos invidivuales que prevenir para la generalidad”.</a:t>
            </a:r>
            <a:endParaRPr dirty="0"/>
          </a:p>
        </p:txBody>
      </p:sp>
      <p:sp>
        <p:nvSpPr>
          <p:cNvPr id="541" name="Google Shape;541;p41"/>
          <p:cNvSpPr txBox="1">
            <a:spLocks noGrp="1"/>
          </p:cNvSpPr>
          <p:nvPr>
            <p:ph type="subTitle" idx="3"/>
          </p:nvPr>
        </p:nvSpPr>
        <p:spPr>
          <a:xfrm>
            <a:off x="6459671" y="1380263"/>
            <a:ext cx="2242686" cy="14921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>
                <a:solidFill>
                  <a:schemeClr val="accent1"/>
                </a:solidFill>
              </a:rPr>
              <a:t>CIFRA EFICIENTE</a:t>
            </a:r>
            <a:r>
              <a:rPr lang="es-AR" dirty="0">
                <a:solidFill>
                  <a:srgbClr val="FFC000"/>
                </a:solidFill>
              </a:rPr>
              <a:t>: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ni mayor ni menor.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(si es más: </a:t>
            </a:r>
            <a:r>
              <a:rPr lang="es-AR" i="1" dirty="0"/>
              <a:t>injusto </a:t>
            </a:r>
            <a:r>
              <a:rPr lang="es-AR" dirty="0"/>
              <a:t>para dañador, si es menos: </a:t>
            </a:r>
            <a:r>
              <a:rPr lang="es-AR" i="1" dirty="0"/>
              <a:t>no cumple función práctica). -</a:t>
            </a:r>
            <a:r>
              <a:rPr lang="es-AR" dirty="0"/>
              <a:t>Relación con prevención y cuantificación.</a:t>
            </a:r>
            <a:endParaRPr i="1" dirty="0"/>
          </a:p>
        </p:txBody>
      </p:sp>
      <p:sp>
        <p:nvSpPr>
          <p:cNvPr id="542" name="Google Shape;542;p41"/>
          <p:cNvSpPr txBox="1">
            <a:spLocks noGrp="1"/>
          </p:cNvSpPr>
          <p:nvPr>
            <p:ph type="subTitle" idx="4"/>
          </p:nvPr>
        </p:nvSpPr>
        <p:spPr>
          <a:xfrm>
            <a:off x="724563" y="3688775"/>
            <a:ext cx="1976700" cy="10604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</a:rPr>
              <a:t>VAIVENES LEGISLATIVOS</a:t>
            </a:r>
            <a:r>
              <a:rPr lang="en" dirty="0"/>
              <a:t>. (más dudas que certezas).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VIGENCIA LDC.</a:t>
            </a:r>
            <a:endParaRPr dirty="0"/>
          </a:p>
        </p:txBody>
      </p:sp>
      <p:sp>
        <p:nvSpPr>
          <p:cNvPr id="543" name="Google Shape;543;p41"/>
          <p:cNvSpPr txBox="1">
            <a:spLocks noGrp="1"/>
          </p:cNvSpPr>
          <p:nvPr>
            <p:ph type="subTitle" idx="5"/>
          </p:nvPr>
        </p:nvSpPr>
        <p:spPr>
          <a:xfrm>
            <a:off x="3581097" y="3849213"/>
            <a:ext cx="1976700" cy="1125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D</a:t>
            </a:r>
            <a:r>
              <a:rPr lang="en" dirty="0"/>
              <a:t>octrina mayoritaria: inlcusión/exclusión por naturaleza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Nosotros: </a:t>
            </a:r>
            <a:r>
              <a:rPr lang="en" dirty="0">
                <a:solidFill>
                  <a:schemeClr val="accent1"/>
                </a:solidFill>
              </a:rPr>
              <a:t>ANÁLISIS PRÁCTICO.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544" name="Google Shape;544;p41"/>
          <p:cNvSpPr txBox="1">
            <a:spLocks noGrp="1"/>
          </p:cNvSpPr>
          <p:nvPr>
            <p:ph type="subTitle" idx="6"/>
          </p:nvPr>
        </p:nvSpPr>
        <p:spPr>
          <a:xfrm>
            <a:off x="6259033" y="3779827"/>
            <a:ext cx="2643962" cy="12741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</a:rPr>
              <a:t>FUNCIONES DEL DAÑO PUNITIVO: </a:t>
            </a:r>
            <a:r>
              <a:rPr lang="en" dirty="0">
                <a:solidFill>
                  <a:schemeClr val="tx1"/>
                </a:solidFill>
              </a:rPr>
              <a:t>P</a:t>
            </a:r>
            <a:r>
              <a:rPr lang="en" dirty="0"/>
              <a:t>revención (principal)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S</a:t>
            </a:r>
            <a:r>
              <a:rPr lang="en" dirty="0"/>
              <a:t>ancionatoria (accesoria)- Condena en dinero extracompensatoria. </a:t>
            </a:r>
            <a:r>
              <a:rPr lang="es-AR" i="1" dirty="0"/>
              <a:t>P</a:t>
            </a:r>
            <a:r>
              <a:rPr lang="en" i="1" dirty="0"/>
              <a:t>lus</a:t>
            </a:r>
            <a:r>
              <a:rPr lang="en" dirty="0"/>
              <a:t>.</a:t>
            </a:r>
            <a:endParaRPr dirty="0"/>
          </a:p>
        </p:txBody>
      </p:sp>
      <p:sp>
        <p:nvSpPr>
          <p:cNvPr id="545" name="Google Shape;545;p41"/>
          <p:cNvSpPr/>
          <p:nvPr/>
        </p:nvSpPr>
        <p:spPr>
          <a:xfrm>
            <a:off x="1389740" y="730871"/>
            <a:ext cx="589719" cy="589725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46" name="Google Shape;546;p41"/>
          <p:cNvSpPr/>
          <p:nvPr/>
        </p:nvSpPr>
        <p:spPr>
          <a:xfrm>
            <a:off x="4274589" y="735899"/>
            <a:ext cx="589719" cy="589725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41"/>
          <p:cNvSpPr/>
          <p:nvPr/>
        </p:nvSpPr>
        <p:spPr>
          <a:xfrm>
            <a:off x="7060669" y="712358"/>
            <a:ext cx="589719" cy="589725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41"/>
          <p:cNvSpPr/>
          <p:nvPr/>
        </p:nvSpPr>
        <p:spPr>
          <a:xfrm>
            <a:off x="1418060" y="3054001"/>
            <a:ext cx="589719" cy="589725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41"/>
          <p:cNvSpPr/>
          <p:nvPr/>
        </p:nvSpPr>
        <p:spPr>
          <a:xfrm>
            <a:off x="4274588" y="3182820"/>
            <a:ext cx="589719" cy="589725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41"/>
          <p:cNvSpPr/>
          <p:nvPr/>
        </p:nvSpPr>
        <p:spPr>
          <a:xfrm>
            <a:off x="7136248" y="3054001"/>
            <a:ext cx="589719" cy="589725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41"/>
          <p:cNvSpPr txBox="1">
            <a:spLocks noGrp="1"/>
          </p:cNvSpPr>
          <p:nvPr>
            <p:ph type="subTitle" idx="7"/>
          </p:nvPr>
        </p:nvSpPr>
        <p:spPr>
          <a:xfrm>
            <a:off x="698286" y="893070"/>
            <a:ext cx="1976700" cy="3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</a:t>
            </a:r>
            <a:endParaRPr dirty="0"/>
          </a:p>
        </p:txBody>
      </p:sp>
      <p:sp>
        <p:nvSpPr>
          <p:cNvPr id="552" name="Google Shape;552;p41"/>
          <p:cNvSpPr txBox="1">
            <a:spLocks noGrp="1"/>
          </p:cNvSpPr>
          <p:nvPr>
            <p:ph type="subTitle" idx="8"/>
          </p:nvPr>
        </p:nvSpPr>
        <p:spPr>
          <a:xfrm>
            <a:off x="3583600" y="893816"/>
            <a:ext cx="1976700" cy="3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</a:t>
            </a:r>
            <a:endParaRPr dirty="0"/>
          </a:p>
        </p:txBody>
      </p:sp>
      <p:sp>
        <p:nvSpPr>
          <p:cNvPr id="553" name="Google Shape;553;p41"/>
          <p:cNvSpPr txBox="1">
            <a:spLocks noGrp="1"/>
          </p:cNvSpPr>
          <p:nvPr>
            <p:ph type="subTitle" idx="9"/>
          </p:nvPr>
        </p:nvSpPr>
        <p:spPr>
          <a:xfrm>
            <a:off x="6367178" y="863434"/>
            <a:ext cx="1976700" cy="3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</a:t>
            </a:r>
            <a:endParaRPr dirty="0"/>
          </a:p>
        </p:txBody>
      </p:sp>
      <p:sp>
        <p:nvSpPr>
          <p:cNvPr id="554" name="Google Shape;554;p41"/>
          <p:cNvSpPr txBox="1">
            <a:spLocks noGrp="1"/>
          </p:cNvSpPr>
          <p:nvPr>
            <p:ph type="subTitle" idx="13"/>
          </p:nvPr>
        </p:nvSpPr>
        <p:spPr>
          <a:xfrm>
            <a:off x="724575" y="3191726"/>
            <a:ext cx="1976700" cy="3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555" name="Google Shape;555;p41"/>
          <p:cNvSpPr txBox="1">
            <a:spLocks noGrp="1"/>
          </p:cNvSpPr>
          <p:nvPr>
            <p:ph type="subTitle" idx="14"/>
          </p:nvPr>
        </p:nvSpPr>
        <p:spPr>
          <a:xfrm>
            <a:off x="3581097" y="3320932"/>
            <a:ext cx="1976700" cy="3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</a:t>
            </a:r>
            <a:endParaRPr dirty="0"/>
          </a:p>
        </p:txBody>
      </p:sp>
      <p:sp>
        <p:nvSpPr>
          <p:cNvPr id="556" name="Google Shape;556;p41"/>
          <p:cNvSpPr txBox="1">
            <a:spLocks noGrp="1"/>
          </p:cNvSpPr>
          <p:nvPr>
            <p:ph type="subTitle" idx="15"/>
          </p:nvPr>
        </p:nvSpPr>
        <p:spPr>
          <a:xfrm>
            <a:off x="6442651" y="3191726"/>
            <a:ext cx="1976700" cy="3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97084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3"/>
          <p:cNvSpPr/>
          <p:nvPr/>
        </p:nvSpPr>
        <p:spPr>
          <a:xfrm>
            <a:off x="2014488" y="1856850"/>
            <a:ext cx="917133" cy="917142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43"/>
          <p:cNvSpPr/>
          <p:nvPr/>
        </p:nvSpPr>
        <p:spPr>
          <a:xfrm>
            <a:off x="6212325" y="1856850"/>
            <a:ext cx="917133" cy="917142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5" name="Google Shape;595;p43"/>
          <p:cNvGrpSpPr/>
          <p:nvPr/>
        </p:nvGrpSpPr>
        <p:grpSpPr>
          <a:xfrm>
            <a:off x="2209440" y="2058871"/>
            <a:ext cx="527232" cy="524218"/>
            <a:chOff x="1176525" y="238125"/>
            <a:chExt cx="5256550" cy="5226500"/>
          </a:xfrm>
        </p:grpSpPr>
        <p:sp>
          <p:nvSpPr>
            <p:cNvPr id="596" name="Google Shape;596;p43"/>
            <p:cNvSpPr/>
            <p:nvPr/>
          </p:nvSpPr>
          <p:spPr>
            <a:xfrm>
              <a:off x="3651900" y="238125"/>
              <a:ext cx="306400" cy="4920150"/>
            </a:xfrm>
            <a:custGeom>
              <a:avLst/>
              <a:gdLst/>
              <a:ahLst/>
              <a:cxnLst/>
              <a:rect l="l" t="t" r="r" b="b"/>
              <a:pathLst>
                <a:path w="12256" h="196806" extrusionOk="0">
                  <a:moveTo>
                    <a:pt x="6128" y="0"/>
                  </a:moveTo>
                  <a:cubicBezTo>
                    <a:pt x="2746" y="0"/>
                    <a:pt x="1" y="2745"/>
                    <a:pt x="1" y="6127"/>
                  </a:cubicBezTo>
                  <a:lnTo>
                    <a:pt x="1" y="190678"/>
                  </a:lnTo>
                  <a:cubicBezTo>
                    <a:pt x="1" y="194060"/>
                    <a:pt x="2746" y="196805"/>
                    <a:pt x="6128" y="196805"/>
                  </a:cubicBezTo>
                  <a:cubicBezTo>
                    <a:pt x="9510" y="196805"/>
                    <a:pt x="12255" y="194060"/>
                    <a:pt x="12255" y="190678"/>
                  </a:cubicBezTo>
                  <a:lnTo>
                    <a:pt x="12255" y="6127"/>
                  </a:lnTo>
                  <a:cubicBezTo>
                    <a:pt x="12255" y="2745"/>
                    <a:pt x="9510" y="0"/>
                    <a:pt x="61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3"/>
            <p:cNvSpPr/>
            <p:nvPr/>
          </p:nvSpPr>
          <p:spPr>
            <a:xfrm>
              <a:off x="3805075" y="238125"/>
              <a:ext cx="153225" cy="4920150"/>
            </a:xfrm>
            <a:custGeom>
              <a:avLst/>
              <a:gdLst/>
              <a:ahLst/>
              <a:cxnLst/>
              <a:rect l="l" t="t" r="r" b="b"/>
              <a:pathLst>
                <a:path w="6129" h="196806" extrusionOk="0">
                  <a:moveTo>
                    <a:pt x="1" y="0"/>
                  </a:moveTo>
                  <a:lnTo>
                    <a:pt x="1" y="196805"/>
                  </a:lnTo>
                  <a:cubicBezTo>
                    <a:pt x="3383" y="196805"/>
                    <a:pt x="6128" y="194060"/>
                    <a:pt x="6128" y="190678"/>
                  </a:cubicBezTo>
                  <a:lnTo>
                    <a:pt x="6128" y="6127"/>
                  </a:lnTo>
                  <a:cubicBezTo>
                    <a:pt x="6128" y="2745"/>
                    <a:pt x="338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3"/>
            <p:cNvSpPr/>
            <p:nvPr/>
          </p:nvSpPr>
          <p:spPr>
            <a:xfrm>
              <a:off x="3140900" y="3943225"/>
              <a:ext cx="1327775" cy="939325"/>
            </a:xfrm>
            <a:custGeom>
              <a:avLst/>
              <a:gdLst/>
              <a:ahLst/>
              <a:cxnLst/>
              <a:rect l="l" t="t" r="r" b="b"/>
              <a:pathLst>
                <a:path w="53111" h="37573" extrusionOk="0">
                  <a:moveTo>
                    <a:pt x="26568" y="1"/>
                  </a:moveTo>
                  <a:cubicBezTo>
                    <a:pt x="11912" y="1"/>
                    <a:pt x="0" y="11912"/>
                    <a:pt x="0" y="26544"/>
                  </a:cubicBezTo>
                  <a:lnTo>
                    <a:pt x="0" y="31445"/>
                  </a:lnTo>
                  <a:cubicBezTo>
                    <a:pt x="0" y="34828"/>
                    <a:pt x="2745" y="37572"/>
                    <a:pt x="6128" y="37572"/>
                  </a:cubicBezTo>
                  <a:lnTo>
                    <a:pt x="46984" y="37572"/>
                  </a:lnTo>
                  <a:cubicBezTo>
                    <a:pt x="50366" y="37572"/>
                    <a:pt x="53111" y="34828"/>
                    <a:pt x="53111" y="31445"/>
                  </a:cubicBezTo>
                  <a:lnTo>
                    <a:pt x="53111" y="26544"/>
                  </a:lnTo>
                  <a:cubicBezTo>
                    <a:pt x="53111" y="11912"/>
                    <a:pt x="41200" y="1"/>
                    <a:pt x="265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3"/>
            <p:cNvSpPr/>
            <p:nvPr/>
          </p:nvSpPr>
          <p:spPr>
            <a:xfrm>
              <a:off x="3805075" y="3943225"/>
              <a:ext cx="663600" cy="939325"/>
            </a:xfrm>
            <a:custGeom>
              <a:avLst/>
              <a:gdLst/>
              <a:ahLst/>
              <a:cxnLst/>
              <a:rect l="l" t="t" r="r" b="b"/>
              <a:pathLst>
                <a:path w="26544" h="37573" extrusionOk="0">
                  <a:moveTo>
                    <a:pt x="1" y="1"/>
                  </a:moveTo>
                  <a:lnTo>
                    <a:pt x="1" y="37572"/>
                  </a:lnTo>
                  <a:lnTo>
                    <a:pt x="20417" y="37572"/>
                  </a:lnTo>
                  <a:cubicBezTo>
                    <a:pt x="23799" y="37572"/>
                    <a:pt x="26544" y="34828"/>
                    <a:pt x="26544" y="31445"/>
                  </a:cubicBezTo>
                  <a:lnTo>
                    <a:pt x="26544" y="26544"/>
                  </a:lnTo>
                  <a:cubicBezTo>
                    <a:pt x="26544" y="11912"/>
                    <a:pt x="14633" y="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3"/>
            <p:cNvSpPr/>
            <p:nvPr/>
          </p:nvSpPr>
          <p:spPr>
            <a:xfrm>
              <a:off x="2123775" y="4545525"/>
              <a:ext cx="3362625" cy="919100"/>
            </a:xfrm>
            <a:custGeom>
              <a:avLst/>
              <a:gdLst/>
              <a:ahLst/>
              <a:cxnLst/>
              <a:rect l="l" t="t" r="r" b="b"/>
              <a:pathLst>
                <a:path w="134505" h="36764" extrusionOk="0">
                  <a:moveTo>
                    <a:pt x="42156" y="1"/>
                  </a:moveTo>
                  <a:cubicBezTo>
                    <a:pt x="40931" y="1"/>
                    <a:pt x="39754" y="368"/>
                    <a:pt x="38749" y="1079"/>
                  </a:cubicBezTo>
                  <a:cubicBezTo>
                    <a:pt x="35122" y="3579"/>
                    <a:pt x="7378" y="22671"/>
                    <a:pt x="3162" y="25588"/>
                  </a:cubicBezTo>
                  <a:cubicBezTo>
                    <a:pt x="957" y="27083"/>
                    <a:pt x="1" y="29877"/>
                    <a:pt x="785" y="32450"/>
                  </a:cubicBezTo>
                  <a:cubicBezTo>
                    <a:pt x="1569" y="35024"/>
                    <a:pt x="3922" y="36764"/>
                    <a:pt x="6569" y="36764"/>
                  </a:cubicBezTo>
                  <a:lnTo>
                    <a:pt x="127912" y="36764"/>
                  </a:lnTo>
                  <a:cubicBezTo>
                    <a:pt x="130584" y="36764"/>
                    <a:pt x="132936" y="35024"/>
                    <a:pt x="133721" y="32450"/>
                  </a:cubicBezTo>
                  <a:cubicBezTo>
                    <a:pt x="134505" y="29877"/>
                    <a:pt x="133525" y="27083"/>
                    <a:pt x="131319" y="25588"/>
                  </a:cubicBezTo>
                  <a:cubicBezTo>
                    <a:pt x="128353" y="23529"/>
                    <a:pt x="99433" y="3603"/>
                    <a:pt x="95732" y="1079"/>
                  </a:cubicBezTo>
                  <a:cubicBezTo>
                    <a:pt x="94727" y="368"/>
                    <a:pt x="93526" y="1"/>
                    <a:pt x="923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3"/>
            <p:cNvSpPr/>
            <p:nvPr/>
          </p:nvSpPr>
          <p:spPr>
            <a:xfrm>
              <a:off x="1176525" y="1821375"/>
              <a:ext cx="1559400" cy="1634225"/>
            </a:xfrm>
            <a:custGeom>
              <a:avLst/>
              <a:gdLst/>
              <a:ahLst/>
              <a:cxnLst/>
              <a:rect l="l" t="t" r="r" b="b"/>
              <a:pathLst>
                <a:path w="62376" h="65369" extrusionOk="0">
                  <a:moveTo>
                    <a:pt x="31641" y="1"/>
                  </a:moveTo>
                  <a:cubicBezTo>
                    <a:pt x="29239" y="1"/>
                    <a:pt x="27058" y="1373"/>
                    <a:pt x="26053" y="3554"/>
                  </a:cubicBezTo>
                  <a:lnTo>
                    <a:pt x="1446" y="56665"/>
                  </a:lnTo>
                  <a:cubicBezTo>
                    <a:pt x="0" y="59729"/>
                    <a:pt x="1348" y="63380"/>
                    <a:pt x="4412" y="64802"/>
                  </a:cubicBezTo>
                  <a:cubicBezTo>
                    <a:pt x="5247" y="65186"/>
                    <a:pt x="6122" y="65368"/>
                    <a:pt x="6983" y="65368"/>
                  </a:cubicBezTo>
                  <a:cubicBezTo>
                    <a:pt x="9301" y="65368"/>
                    <a:pt x="11512" y="64046"/>
                    <a:pt x="12549" y="61812"/>
                  </a:cubicBezTo>
                  <a:lnTo>
                    <a:pt x="31519" y="20907"/>
                  </a:lnTo>
                  <a:lnTo>
                    <a:pt x="49827" y="61738"/>
                  </a:lnTo>
                  <a:cubicBezTo>
                    <a:pt x="50831" y="64018"/>
                    <a:pt x="53062" y="65366"/>
                    <a:pt x="55415" y="65366"/>
                  </a:cubicBezTo>
                  <a:cubicBezTo>
                    <a:pt x="56248" y="65366"/>
                    <a:pt x="57106" y="65194"/>
                    <a:pt x="57915" y="64826"/>
                  </a:cubicBezTo>
                  <a:cubicBezTo>
                    <a:pt x="61003" y="63454"/>
                    <a:pt x="62375" y="59827"/>
                    <a:pt x="61003" y="56738"/>
                  </a:cubicBezTo>
                  <a:lnTo>
                    <a:pt x="37205" y="3628"/>
                  </a:lnTo>
                  <a:cubicBezTo>
                    <a:pt x="36224" y="1447"/>
                    <a:pt x="34043" y="25"/>
                    <a:pt x="31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3"/>
            <p:cNvSpPr/>
            <p:nvPr/>
          </p:nvSpPr>
          <p:spPr>
            <a:xfrm>
              <a:off x="1813750" y="902300"/>
              <a:ext cx="2144550" cy="1225475"/>
            </a:xfrm>
            <a:custGeom>
              <a:avLst/>
              <a:gdLst/>
              <a:ahLst/>
              <a:cxnLst/>
              <a:rect l="l" t="t" r="r" b="b"/>
              <a:pathLst>
                <a:path w="85782" h="49019" extrusionOk="0">
                  <a:moveTo>
                    <a:pt x="79654" y="1"/>
                  </a:moveTo>
                  <a:cubicBezTo>
                    <a:pt x="53209" y="1"/>
                    <a:pt x="45562" y="11005"/>
                    <a:pt x="38822" y="20735"/>
                  </a:cubicBezTo>
                  <a:cubicBezTo>
                    <a:pt x="32597" y="29681"/>
                    <a:pt x="27671" y="36764"/>
                    <a:pt x="6128" y="36764"/>
                  </a:cubicBezTo>
                  <a:cubicBezTo>
                    <a:pt x="2745" y="36764"/>
                    <a:pt x="0" y="39509"/>
                    <a:pt x="0" y="42891"/>
                  </a:cubicBezTo>
                  <a:cubicBezTo>
                    <a:pt x="0" y="46273"/>
                    <a:pt x="2745" y="49018"/>
                    <a:pt x="6128" y="49018"/>
                  </a:cubicBezTo>
                  <a:cubicBezTo>
                    <a:pt x="18431" y="49018"/>
                    <a:pt x="27916" y="46788"/>
                    <a:pt x="35146" y="42229"/>
                  </a:cubicBezTo>
                  <a:cubicBezTo>
                    <a:pt x="41714" y="38038"/>
                    <a:pt x="45513" y="32548"/>
                    <a:pt x="48895" y="27720"/>
                  </a:cubicBezTo>
                  <a:cubicBezTo>
                    <a:pt x="54876" y="19068"/>
                    <a:pt x="59606" y="12255"/>
                    <a:pt x="79654" y="12255"/>
                  </a:cubicBezTo>
                  <a:cubicBezTo>
                    <a:pt x="83036" y="12255"/>
                    <a:pt x="85781" y="9510"/>
                    <a:pt x="85781" y="6128"/>
                  </a:cubicBezTo>
                  <a:cubicBezTo>
                    <a:pt x="85781" y="2745"/>
                    <a:pt x="83036" y="1"/>
                    <a:pt x="79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3"/>
            <p:cNvSpPr/>
            <p:nvPr/>
          </p:nvSpPr>
          <p:spPr>
            <a:xfrm>
              <a:off x="1190625" y="3149150"/>
              <a:ext cx="1531800" cy="929500"/>
            </a:xfrm>
            <a:custGeom>
              <a:avLst/>
              <a:gdLst/>
              <a:ahLst/>
              <a:cxnLst/>
              <a:rect l="l" t="t" r="r" b="b"/>
              <a:pathLst>
                <a:path w="61272" h="37180" extrusionOk="0">
                  <a:moveTo>
                    <a:pt x="6421" y="0"/>
                  </a:moveTo>
                  <a:cubicBezTo>
                    <a:pt x="3431" y="0"/>
                    <a:pt x="882" y="2157"/>
                    <a:pt x="392" y="5098"/>
                  </a:cubicBezTo>
                  <a:cubicBezTo>
                    <a:pt x="123" y="6618"/>
                    <a:pt x="0" y="8162"/>
                    <a:pt x="0" y="9706"/>
                  </a:cubicBezTo>
                  <a:cubicBezTo>
                    <a:pt x="0" y="24852"/>
                    <a:pt x="12328" y="37180"/>
                    <a:pt x="27474" y="37180"/>
                  </a:cubicBezTo>
                  <a:lnTo>
                    <a:pt x="33798" y="37180"/>
                  </a:lnTo>
                  <a:cubicBezTo>
                    <a:pt x="48944" y="37180"/>
                    <a:pt x="61272" y="24852"/>
                    <a:pt x="61272" y="9706"/>
                  </a:cubicBezTo>
                  <a:cubicBezTo>
                    <a:pt x="61272" y="8162"/>
                    <a:pt x="61149" y="6618"/>
                    <a:pt x="60880" y="5098"/>
                  </a:cubicBezTo>
                  <a:cubicBezTo>
                    <a:pt x="60390" y="2157"/>
                    <a:pt x="57841" y="0"/>
                    <a:pt x="548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3"/>
            <p:cNvSpPr/>
            <p:nvPr/>
          </p:nvSpPr>
          <p:spPr>
            <a:xfrm>
              <a:off x="4873675" y="1821375"/>
              <a:ext cx="1559400" cy="1634225"/>
            </a:xfrm>
            <a:custGeom>
              <a:avLst/>
              <a:gdLst/>
              <a:ahLst/>
              <a:cxnLst/>
              <a:rect l="l" t="t" r="r" b="b"/>
              <a:pathLst>
                <a:path w="62376" h="65369" extrusionOk="0">
                  <a:moveTo>
                    <a:pt x="31641" y="1"/>
                  </a:moveTo>
                  <a:cubicBezTo>
                    <a:pt x="29239" y="1"/>
                    <a:pt x="27033" y="1373"/>
                    <a:pt x="26029" y="3554"/>
                  </a:cubicBezTo>
                  <a:lnTo>
                    <a:pt x="1422" y="56665"/>
                  </a:lnTo>
                  <a:cubicBezTo>
                    <a:pt x="0" y="59729"/>
                    <a:pt x="1324" y="63380"/>
                    <a:pt x="4412" y="64802"/>
                  </a:cubicBezTo>
                  <a:cubicBezTo>
                    <a:pt x="5241" y="65186"/>
                    <a:pt x="6113" y="65368"/>
                    <a:pt x="6972" y="65368"/>
                  </a:cubicBezTo>
                  <a:cubicBezTo>
                    <a:pt x="9288" y="65368"/>
                    <a:pt x="11512" y="64046"/>
                    <a:pt x="12549" y="61812"/>
                  </a:cubicBezTo>
                  <a:lnTo>
                    <a:pt x="31494" y="20907"/>
                  </a:lnTo>
                  <a:lnTo>
                    <a:pt x="49802" y="61738"/>
                  </a:lnTo>
                  <a:cubicBezTo>
                    <a:pt x="50807" y="64018"/>
                    <a:pt x="53062" y="65366"/>
                    <a:pt x="55390" y="65366"/>
                  </a:cubicBezTo>
                  <a:cubicBezTo>
                    <a:pt x="56223" y="65366"/>
                    <a:pt x="57081" y="65194"/>
                    <a:pt x="57890" y="64826"/>
                  </a:cubicBezTo>
                  <a:cubicBezTo>
                    <a:pt x="60978" y="63454"/>
                    <a:pt x="62375" y="59827"/>
                    <a:pt x="60978" y="56738"/>
                  </a:cubicBezTo>
                  <a:lnTo>
                    <a:pt x="37180" y="3628"/>
                  </a:lnTo>
                  <a:cubicBezTo>
                    <a:pt x="36200" y="1447"/>
                    <a:pt x="34043" y="25"/>
                    <a:pt x="31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3"/>
            <p:cNvSpPr/>
            <p:nvPr/>
          </p:nvSpPr>
          <p:spPr>
            <a:xfrm>
              <a:off x="4887150" y="3149150"/>
              <a:ext cx="1531825" cy="929500"/>
            </a:xfrm>
            <a:custGeom>
              <a:avLst/>
              <a:gdLst/>
              <a:ahLst/>
              <a:cxnLst/>
              <a:rect l="l" t="t" r="r" b="b"/>
              <a:pathLst>
                <a:path w="61273" h="37180" extrusionOk="0">
                  <a:moveTo>
                    <a:pt x="6446" y="0"/>
                  </a:moveTo>
                  <a:cubicBezTo>
                    <a:pt x="3456" y="0"/>
                    <a:pt x="907" y="2157"/>
                    <a:pt x="393" y="5098"/>
                  </a:cubicBezTo>
                  <a:cubicBezTo>
                    <a:pt x="147" y="6618"/>
                    <a:pt x="0" y="8162"/>
                    <a:pt x="0" y="9706"/>
                  </a:cubicBezTo>
                  <a:cubicBezTo>
                    <a:pt x="0" y="24852"/>
                    <a:pt x="12328" y="37180"/>
                    <a:pt x="27475" y="37180"/>
                  </a:cubicBezTo>
                  <a:lnTo>
                    <a:pt x="33798" y="37180"/>
                  </a:lnTo>
                  <a:cubicBezTo>
                    <a:pt x="48969" y="37180"/>
                    <a:pt x="61272" y="24852"/>
                    <a:pt x="61272" y="9706"/>
                  </a:cubicBezTo>
                  <a:cubicBezTo>
                    <a:pt x="61272" y="8162"/>
                    <a:pt x="61150" y="6618"/>
                    <a:pt x="60880" y="5098"/>
                  </a:cubicBezTo>
                  <a:cubicBezTo>
                    <a:pt x="60390" y="2157"/>
                    <a:pt x="57841" y="0"/>
                    <a:pt x="548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3"/>
            <p:cNvSpPr/>
            <p:nvPr/>
          </p:nvSpPr>
          <p:spPr>
            <a:xfrm>
              <a:off x="3672750" y="902300"/>
              <a:ext cx="2144525" cy="1225475"/>
            </a:xfrm>
            <a:custGeom>
              <a:avLst/>
              <a:gdLst/>
              <a:ahLst/>
              <a:cxnLst/>
              <a:rect l="l" t="t" r="r" b="b"/>
              <a:pathLst>
                <a:path w="85781" h="49019" extrusionOk="0">
                  <a:moveTo>
                    <a:pt x="6127" y="1"/>
                  </a:moveTo>
                  <a:cubicBezTo>
                    <a:pt x="2745" y="1"/>
                    <a:pt x="0" y="2745"/>
                    <a:pt x="0" y="6128"/>
                  </a:cubicBezTo>
                  <a:cubicBezTo>
                    <a:pt x="0" y="9510"/>
                    <a:pt x="2745" y="12255"/>
                    <a:pt x="6127" y="12255"/>
                  </a:cubicBezTo>
                  <a:cubicBezTo>
                    <a:pt x="26151" y="12255"/>
                    <a:pt x="30881" y="19068"/>
                    <a:pt x="36886" y="27720"/>
                  </a:cubicBezTo>
                  <a:cubicBezTo>
                    <a:pt x="40243" y="32548"/>
                    <a:pt x="44042" y="38038"/>
                    <a:pt x="50635" y="42229"/>
                  </a:cubicBezTo>
                  <a:cubicBezTo>
                    <a:pt x="57841" y="46788"/>
                    <a:pt x="67350" y="49018"/>
                    <a:pt x="79654" y="49018"/>
                  </a:cubicBezTo>
                  <a:cubicBezTo>
                    <a:pt x="83036" y="49018"/>
                    <a:pt x="85781" y="46273"/>
                    <a:pt x="85781" y="42891"/>
                  </a:cubicBezTo>
                  <a:cubicBezTo>
                    <a:pt x="85781" y="39509"/>
                    <a:pt x="83036" y="36764"/>
                    <a:pt x="79654" y="36764"/>
                  </a:cubicBezTo>
                  <a:cubicBezTo>
                    <a:pt x="58086" y="36764"/>
                    <a:pt x="53160" y="29681"/>
                    <a:pt x="46959" y="20735"/>
                  </a:cubicBezTo>
                  <a:cubicBezTo>
                    <a:pt x="40194" y="11005"/>
                    <a:pt x="32572" y="1"/>
                    <a:pt x="61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3"/>
            <p:cNvSpPr/>
            <p:nvPr/>
          </p:nvSpPr>
          <p:spPr>
            <a:xfrm>
              <a:off x="3345550" y="614325"/>
              <a:ext cx="919100" cy="919100"/>
            </a:xfrm>
            <a:custGeom>
              <a:avLst/>
              <a:gdLst/>
              <a:ahLst/>
              <a:cxnLst/>
              <a:rect l="l" t="t" r="r" b="b"/>
              <a:pathLst>
                <a:path w="36764" h="36764" extrusionOk="0">
                  <a:moveTo>
                    <a:pt x="18382" y="0"/>
                  </a:moveTo>
                  <a:cubicBezTo>
                    <a:pt x="8235" y="0"/>
                    <a:pt x="0" y="8235"/>
                    <a:pt x="0" y="18382"/>
                  </a:cubicBezTo>
                  <a:cubicBezTo>
                    <a:pt x="0" y="28504"/>
                    <a:pt x="8235" y="36764"/>
                    <a:pt x="18382" y="36764"/>
                  </a:cubicBezTo>
                  <a:cubicBezTo>
                    <a:pt x="28504" y="36764"/>
                    <a:pt x="36764" y="28504"/>
                    <a:pt x="36764" y="18382"/>
                  </a:cubicBezTo>
                  <a:cubicBezTo>
                    <a:pt x="36764" y="8235"/>
                    <a:pt x="28504" y="0"/>
                    <a:pt x="183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3"/>
            <p:cNvSpPr/>
            <p:nvPr/>
          </p:nvSpPr>
          <p:spPr>
            <a:xfrm>
              <a:off x="3805075" y="614325"/>
              <a:ext cx="459575" cy="919100"/>
            </a:xfrm>
            <a:custGeom>
              <a:avLst/>
              <a:gdLst/>
              <a:ahLst/>
              <a:cxnLst/>
              <a:rect l="l" t="t" r="r" b="b"/>
              <a:pathLst>
                <a:path w="18383" h="36764" extrusionOk="0">
                  <a:moveTo>
                    <a:pt x="1" y="0"/>
                  </a:moveTo>
                  <a:lnTo>
                    <a:pt x="1" y="36764"/>
                  </a:lnTo>
                  <a:cubicBezTo>
                    <a:pt x="10123" y="36764"/>
                    <a:pt x="18383" y="28504"/>
                    <a:pt x="18383" y="18382"/>
                  </a:cubicBezTo>
                  <a:cubicBezTo>
                    <a:pt x="18383" y="8235"/>
                    <a:pt x="10123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3"/>
            <p:cNvSpPr/>
            <p:nvPr/>
          </p:nvSpPr>
          <p:spPr>
            <a:xfrm>
              <a:off x="3805075" y="4545525"/>
              <a:ext cx="1681325" cy="919100"/>
            </a:xfrm>
            <a:custGeom>
              <a:avLst/>
              <a:gdLst/>
              <a:ahLst/>
              <a:cxnLst/>
              <a:rect l="l" t="t" r="r" b="b"/>
              <a:pathLst>
                <a:path w="67253" h="36764" extrusionOk="0">
                  <a:moveTo>
                    <a:pt x="1" y="1"/>
                  </a:moveTo>
                  <a:lnTo>
                    <a:pt x="1" y="36764"/>
                  </a:lnTo>
                  <a:lnTo>
                    <a:pt x="60660" y="36764"/>
                  </a:lnTo>
                  <a:cubicBezTo>
                    <a:pt x="63332" y="36764"/>
                    <a:pt x="65684" y="35024"/>
                    <a:pt x="66469" y="32450"/>
                  </a:cubicBezTo>
                  <a:cubicBezTo>
                    <a:pt x="67253" y="29877"/>
                    <a:pt x="66273" y="27083"/>
                    <a:pt x="64067" y="25588"/>
                  </a:cubicBezTo>
                  <a:cubicBezTo>
                    <a:pt x="61101" y="23529"/>
                    <a:pt x="32181" y="3603"/>
                    <a:pt x="28480" y="1079"/>
                  </a:cubicBezTo>
                  <a:cubicBezTo>
                    <a:pt x="27475" y="368"/>
                    <a:pt x="26274" y="1"/>
                    <a:pt x="250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0" name="Google Shape;610;p43"/>
          <p:cNvGrpSpPr/>
          <p:nvPr/>
        </p:nvGrpSpPr>
        <p:grpSpPr>
          <a:xfrm>
            <a:off x="6309121" y="2091551"/>
            <a:ext cx="561525" cy="445313"/>
            <a:chOff x="1190625" y="779150"/>
            <a:chExt cx="5228350" cy="4146300"/>
          </a:xfrm>
        </p:grpSpPr>
        <p:sp>
          <p:nvSpPr>
            <p:cNvPr id="611" name="Google Shape;611;p43"/>
            <p:cNvSpPr/>
            <p:nvPr/>
          </p:nvSpPr>
          <p:spPr>
            <a:xfrm>
              <a:off x="1190625" y="1777275"/>
              <a:ext cx="2069175" cy="781850"/>
            </a:xfrm>
            <a:custGeom>
              <a:avLst/>
              <a:gdLst/>
              <a:ahLst/>
              <a:cxnLst/>
              <a:rect l="l" t="t" r="r" b="b"/>
              <a:pathLst>
                <a:path w="82767" h="31274" extrusionOk="0">
                  <a:moveTo>
                    <a:pt x="6127" y="0"/>
                  </a:moveTo>
                  <a:cubicBezTo>
                    <a:pt x="2745" y="0"/>
                    <a:pt x="0" y="2132"/>
                    <a:pt x="0" y="4779"/>
                  </a:cubicBezTo>
                  <a:lnTo>
                    <a:pt x="0" y="26494"/>
                  </a:lnTo>
                  <a:cubicBezTo>
                    <a:pt x="0" y="29141"/>
                    <a:pt x="2745" y="31273"/>
                    <a:pt x="6127" y="31273"/>
                  </a:cubicBezTo>
                  <a:lnTo>
                    <a:pt x="82766" y="31273"/>
                  </a:lnTo>
                  <a:lnTo>
                    <a:pt x="827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3"/>
            <p:cNvSpPr/>
            <p:nvPr/>
          </p:nvSpPr>
          <p:spPr>
            <a:xfrm>
              <a:off x="3166025" y="1777275"/>
              <a:ext cx="1026925" cy="781850"/>
            </a:xfrm>
            <a:custGeom>
              <a:avLst/>
              <a:gdLst/>
              <a:ahLst/>
              <a:cxnLst/>
              <a:rect l="l" t="t" r="r" b="b"/>
              <a:pathLst>
                <a:path w="41077" h="31274" extrusionOk="0">
                  <a:moveTo>
                    <a:pt x="0" y="0"/>
                  </a:moveTo>
                  <a:lnTo>
                    <a:pt x="0" y="31273"/>
                  </a:lnTo>
                  <a:lnTo>
                    <a:pt x="34950" y="31273"/>
                  </a:lnTo>
                  <a:cubicBezTo>
                    <a:pt x="38332" y="31273"/>
                    <a:pt x="41077" y="29141"/>
                    <a:pt x="41077" y="26494"/>
                  </a:cubicBezTo>
                  <a:lnTo>
                    <a:pt x="41077" y="4779"/>
                  </a:lnTo>
                  <a:cubicBezTo>
                    <a:pt x="41077" y="2132"/>
                    <a:pt x="38332" y="0"/>
                    <a:pt x="349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3"/>
            <p:cNvSpPr/>
            <p:nvPr/>
          </p:nvSpPr>
          <p:spPr>
            <a:xfrm>
              <a:off x="3713800" y="1249100"/>
              <a:ext cx="2040975" cy="1838175"/>
            </a:xfrm>
            <a:custGeom>
              <a:avLst/>
              <a:gdLst/>
              <a:ahLst/>
              <a:cxnLst/>
              <a:rect l="l" t="t" r="r" b="b"/>
              <a:pathLst>
                <a:path w="81639" h="73527" extrusionOk="0">
                  <a:moveTo>
                    <a:pt x="14901" y="0"/>
                  </a:moveTo>
                  <a:cubicBezTo>
                    <a:pt x="12573" y="0"/>
                    <a:pt x="10465" y="1299"/>
                    <a:pt x="9436" y="3358"/>
                  </a:cubicBezTo>
                  <a:cubicBezTo>
                    <a:pt x="2990" y="16029"/>
                    <a:pt x="0" y="26642"/>
                    <a:pt x="0" y="36764"/>
                  </a:cubicBezTo>
                  <a:cubicBezTo>
                    <a:pt x="0" y="46910"/>
                    <a:pt x="2990" y="57523"/>
                    <a:pt x="9436" y="70169"/>
                  </a:cubicBezTo>
                  <a:cubicBezTo>
                    <a:pt x="10465" y="72228"/>
                    <a:pt x="12598" y="73527"/>
                    <a:pt x="14901" y="73527"/>
                  </a:cubicBezTo>
                  <a:lnTo>
                    <a:pt x="66738" y="73527"/>
                  </a:lnTo>
                  <a:cubicBezTo>
                    <a:pt x="69041" y="73527"/>
                    <a:pt x="71149" y="72228"/>
                    <a:pt x="72203" y="70169"/>
                  </a:cubicBezTo>
                  <a:cubicBezTo>
                    <a:pt x="78624" y="57523"/>
                    <a:pt x="81614" y="46910"/>
                    <a:pt x="81639" y="36764"/>
                  </a:cubicBezTo>
                  <a:cubicBezTo>
                    <a:pt x="81639" y="26642"/>
                    <a:pt x="78649" y="16029"/>
                    <a:pt x="72203" y="3358"/>
                  </a:cubicBezTo>
                  <a:cubicBezTo>
                    <a:pt x="71149" y="1299"/>
                    <a:pt x="69041" y="0"/>
                    <a:pt x="667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3"/>
            <p:cNvSpPr/>
            <p:nvPr/>
          </p:nvSpPr>
          <p:spPr>
            <a:xfrm>
              <a:off x="4733975" y="1249100"/>
              <a:ext cx="1020800" cy="1838175"/>
            </a:xfrm>
            <a:custGeom>
              <a:avLst/>
              <a:gdLst/>
              <a:ahLst/>
              <a:cxnLst/>
              <a:rect l="l" t="t" r="r" b="b"/>
              <a:pathLst>
                <a:path w="40832" h="73527" extrusionOk="0">
                  <a:moveTo>
                    <a:pt x="0" y="0"/>
                  </a:moveTo>
                  <a:lnTo>
                    <a:pt x="0" y="73527"/>
                  </a:lnTo>
                  <a:lnTo>
                    <a:pt x="25931" y="73527"/>
                  </a:lnTo>
                  <a:cubicBezTo>
                    <a:pt x="28234" y="73527"/>
                    <a:pt x="30342" y="72228"/>
                    <a:pt x="31396" y="70169"/>
                  </a:cubicBezTo>
                  <a:cubicBezTo>
                    <a:pt x="37817" y="57523"/>
                    <a:pt x="40807" y="46910"/>
                    <a:pt x="40832" y="36764"/>
                  </a:cubicBezTo>
                  <a:cubicBezTo>
                    <a:pt x="40832" y="26642"/>
                    <a:pt x="37842" y="16029"/>
                    <a:pt x="31396" y="3358"/>
                  </a:cubicBezTo>
                  <a:cubicBezTo>
                    <a:pt x="30342" y="1299"/>
                    <a:pt x="28234" y="0"/>
                    <a:pt x="259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3"/>
            <p:cNvSpPr/>
            <p:nvPr/>
          </p:nvSpPr>
          <p:spPr>
            <a:xfrm>
              <a:off x="3049000" y="4006325"/>
              <a:ext cx="3369975" cy="919125"/>
            </a:xfrm>
            <a:custGeom>
              <a:avLst/>
              <a:gdLst/>
              <a:ahLst/>
              <a:cxnLst/>
              <a:rect l="l" t="t" r="r" b="b"/>
              <a:pathLst>
                <a:path w="134799" h="36765" extrusionOk="0">
                  <a:moveTo>
                    <a:pt x="30244" y="1"/>
                  </a:moveTo>
                  <a:cubicBezTo>
                    <a:pt x="13578" y="1"/>
                    <a:pt x="0" y="13554"/>
                    <a:pt x="0" y="30220"/>
                  </a:cubicBezTo>
                  <a:lnTo>
                    <a:pt x="0" y="30637"/>
                  </a:lnTo>
                  <a:cubicBezTo>
                    <a:pt x="0" y="34019"/>
                    <a:pt x="2745" y="36764"/>
                    <a:pt x="6127" y="36764"/>
                  </a:cubicBezTo>
                  <a:lnTo>
                    <a:pt x="128671" y="36764"/>
                  </a:lnTo>
                  <a:cubicBezTo>
                    <a:pt x="132053" y="36764"/>
                    <a:pt x="134798" y="34019"/>
                    <a:pt x="134798" y="30637"/>
                  </a:cubicBezTo>
                  <a:lnTo>
                    <a:pt x="134798" y="30220"/>
                  </a:lnTo>
                  <a:cubicBezTo>
                    <a:pt x="134798" y="13554"/>
                    <a:pt x="121245" y="1"/>
                    <a:pt x="1045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3"/>
            <p:cNvSpPr/>
            <p:nvPr/>
          </p:nvSpPr>
          <p:spPr>
            <a:xfrm>
              <a:off x="3580225" y="779150"/>
              <a:ext cx="2308125" cy="612750"/>
            </a:xfrm>
            <a:custGeom>
              <a:avLst/>
              <a:gdLst/>
              <a:ahLst/>
              <a:cxnLst/>
              <a:rect l="l" t="t" r="r" b="b"/>
              <a:pathLst>
                <a:path w="92325" h="24510" extrusionOk="0">
                  <a:moveTo>
                    <a:pt x="12255" y="0"/>
                  </a:moveTo>
                  <a:cubicBezTo>
                    <a:pt x="5490" y="0"/>
                    <a:pt x="0" y="5490"/>
                    <a:pt x="0" y="12255"/>
                  </a:cubicBezTo>
                  <a:cubicBezTo>
                    <a:pt x="0" y="19044"/>
                    <a:pt x="5490" y="24509"/>
                    <a:pt x="12255" y="24509"/>
                  </a:cubicBezTo>
                  <a:lnTo>
                    <a:pt x="80070" y="24509"/>
                  </a:lnTo>
                  <a:cubicBezTo>
                    <a:pt x="86835" y="24509"/>
                    <a:pt x="92325" y="19044"/>
                    <a:pt x="92325" y="12255"/>
                  </a:cubicBezTo>
                  <a:cubicBezTo>
                    <a:pt x="92325" y="5490"/>
                    <a:pt x="86835" y="0"/>
                    <a:pt x="800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3"/>
            <p:cNvSpPr/>
            <p:nvPr/>
          </p:nvSpPr>
          <p:spPr>
            <a:xfrm>
              <a:off x="3580225" y="2954300"/>
              <a:ext cx="2308125" cy="612750"/>
            </a:xfrm>
            <a:custGeom>
              <a:avLst/>
              <a:gdLst/>
              <a:ahLst/>
              <a:cxnLst/>
              <a:rect l="l" t="t" r="r" b="b"/>
              <a:pathLst>
                <a:path w="92325" h="24510" extrusionOk="0">
                  <a:moveTo>
                    <a:pt x="12255" y="0"/>
                  </a:moveTo>
                  <a:cubicBezTo>
                    <a:pt x="5490" y="0"/>
                    <a:pt x="0" y="5490"/>
                    <a:pt x="0" y="12255"/>
                  </a:cubicBezTo>
                  <a:cubicBezTo>
                    <a:pt x="0" y="19044"/>
                    <a:pt x="5490" y="24509"/>
                    <a:pt x="12255" y="24509"/>
                  </a:cubicBezTo>
                  <a:lnTo>
                    <a:pt x="80070" y="24509"/>
                  </a:lnTo>
                  <a:cubicBezTo>
                    <a:pt x="86835" y="24509"/>
                    <a:pt x="92325" y="19019"/>
                    <a:pt x="92325" y="12255"/>
                  </a:cubicBezTo>
                  <a:cubicBezTo>
                    <a:pt x="92325" y="5490"/>
                    <a:pt x="86835" y="0"/>
                    <a:pt x="800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3"/>
            <p:cNvSpPr/>
            <p:nvPr/>
          </p:nvSpPr>
          <p:spPr>
            <a:xfrm>
              <a:off x="4733975" y="779150"/>
              <a:ext cx="1154375" cy="612750"/>
            </a:xfrm>
            <a:custGeom>
              <a:avLst/>
              <a:gdLst/>
              <a:ahLst/>
              <a:cxnLst/>
              <a:rect l="l" t="t" r="r" b="b"/>
              <a:pathLst>
                <a:path w="46175" h="24510" extrusionOk="0">
                  <a:moveTo>
                    <a:pt x="0" y="0"/>
                  </a:moveTo>
                  <a:lnTo>
                    <a:pt x="0" y="24509"/>
                  </a:lnTo>
                  <a:lnTo>
                    <a:pt x="33920" y="24509"/>
                  </a:lnTo>
                  <a:cubicBezTo>
                    <a:pt x="40685" y="24509"/>
                    <a:pt x="46175" y="19044"/>
                    <a:pt x="46175" y="12255"/>
                  </a:cubicBezTo>
                  <a:cubicBezTo>
                    <a:pt x="46175" y="5490"/>
                    <a:pt x="40685" y="0"/>
                    <a:pt x="339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3"/>
            <p:cNvSpPr/>
            <p:nvPr/>
          </p:nvSpPr>
          <p:spPr>
            <a:xfrm>
              <a:off x="4733975" y="2954300"/>
              <a:ext cx="1154375" cy="612750"/>
            </a:xfrm>
            <a:custGeom>
              <a:avLst/>
              <a:gdLst/>
              <a:ahLst/>
              <a:cxnLst/>
              <a:rect l="l" t="t" r="r" b="b"/>
              <a:pathLst>
                <a:path w="46175" h="24510" extrusionOk="0">
                  <a:moveTo>
                    <a:pt x="0" y="0"/>
                  </a:moveTo>
                  <a:lnTo>
                    <a:pt x="0" y="24509"/>
                  </a:lnTo>
                  <a:lnTo>
                    <a:pt x="33920" y="24509"/>
                  </a:lnTo>
                  <a:cubicBezTo>
                    <a:pt x="40685" y="24509"/>
                    <a:pt x="46175" y="19019"/>
                    <a:pt x="46175" y="12255"/>
                  </a:cubicBezTo>
                  <a:cubicBezTo>
                    <a:pt x="46175" y="5490"/>
                    <a:pt x="40685" y="0"/>
                    <a:pt x="339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3"/>
            <p:cNvSpPr/>
            <p:nvPr/>
          </p:nvSpPr>
          <p:spPr>
            <a:xfrm>
              <a:off x="4733975" y="4006325"/>
              <a:ext cx="1685000" cy="919125"/>
            </a:xfrm>
            <a:custGeom>
              <a:avLst/>
              <a:gdLst/>
              <a:ahLst/>
              <a:cxnLst/>
              <a:rect l="l" t="t" r="r" b="b"/>
              <a:pathLst>
                <a:path w="67400" h="36765" extrusionOk="0">
                  <a:moveTo>
                    <a:pt x="0" y="1"/>
                  </a:moveTo>
                  <a:lnTo>
                    <a:pt x="0" y="36764"/>
                  </a:lnTo>
                  <a:lnTo>
                    <a:pt x="61272" y="36764"/>
                  </a:lnTo>
                  <a:cubicBezTo>
                    <a:pt x="64654" y="36764"/>
                    <a:pt x="67399" y="34019"/>
                    <a:pt x="67399" y="30637"/>
                  </a:cubicBezTo>
                  <a:lnTo>
                    <a:pt x="67399" y="30220"/>
                  </a:lnTo>
                  <a:cubicBezTo>
                    <a:pt x="67399" y="13554"/>
                    <a:pt x="53846" y="1"/>
                    <a:pt x="371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1" name="Google Shape;621;p43"/>
          <p:cNvSpPr txBox="1">
            <a:spLocks noGrp="1"/>
          </p:cNvSpPr>
          <p:nvPr>
            <p:ph type="ctrTitle" idx="4"/>
          </p:nvPr>
        </p:nvSpPr>
        <p:spPr>
          <a:xfrm>
            <a:off x="1176670" y="415250"/>
            <a:ext cx="6779780" cy="7264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accent1"/>
                </a:solidFill>
              </a:rPr>
              <a:t>¿A</a:t>
            </a:r>
            <a:r>
              <a:rPr lang="en" sz="2800" dirty="0">
                <a:solidFill>
                  <a:schemeClr val="accent1"/>
                </a:solidFill>
              </a:rPr>
              <a:t> qué sujetos debe prevenir?</a:t>
            </a:r>
            <a:endParaRPr sz="2800" dirty="0"/>
          </a:p>
        </p:txBody>
      </p:sp>
      <p:sp>
        <p:nvSpPr>
          <p:cNvPr id="623" name="Google Shape;623;p43"/>
          <p:cNvSpPr txBox="1">
            <a:spLocks noGrp="1"/>
          </p:cNvSpPr>
          <p:nvPr>
            <p:ph type="ctrTitle"/>
          </p:nvPr>
        </p:nvSpPr>
        <p:spPr>
          <a:xfrm>
            <a:off x="944854" y="2758370"/>
            <a:ext cx="3056400" cy="73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1. Endilgado responsable</a:t>
            </a:r>
            <a:endParaRPr sz="1800" dirty="0"/>
          </a:p>
        </p:txBody>
      </p:sp>
      <p:sp>
        <p:nvSpPr>
          <p:cNvPr id="624" name="Google Shape;624;p43"/>
          <p:cNvSpPr txBox="1">
            <a:spLocks noGrp="1"/>
          </p:cNvSpPr>
          <p:nvPr>
            <p:ph type="ctrTitle" idx="2"/>
          </p:nvPr>
        </p:nvSpPr>
        <p:spPr>
          <a:xfrm>
            <a:off x="5142748" y="2941793"/>
            <a:ext cx="3056400" cy="7307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2. Terceros (potenciales dañadores).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822721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4"/>
          <p:cNvSpPr/>
          <p:nvPr/>
        </p:nvSpPr>
        <p:spPr>
          <a:xfrm>
            <a:off x="170119" y="865184"/>
            <a:ext cx="8817935" cy="399743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44"/>
          <p:cNvSpPr txBox="1">
            <a:spLocks noGrp="1"/>
          </p:cNvSpPr>
          <p:nvPr>
            <p:ph type="ctrTitle"/>
          </p:nvPr>
        </p:nvSpPr>
        <p:spPr>
          <a:xfrm>
            <a:off x="1194637" y="168813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/>
              <a:t>A</a:t>
            </a:r>
            <a:r>
              <a:rPr lang="en" sz="2800" dirty="0"/>
              <a:t>nalisis semántico ¿Disuasión o Prevención?</a:t>
            </a:r>
            <a:endParaRPr sz="2800" dirty="0">
              <a:solidFill>
                <a:schemeClr val="accent1"/>
              </a:solidFill>
            </a:endParaRPr>
          </a:p>
        </p:txBody>
      </p:sp>
      <p:sp>
        <p:nvSpPr>
          <p:cNvPr id="632" name="Google Shape;632;p44"/>
          <p:cNvSpPr txBox="1">
            <a:spLocks noGrp="1"/>
          </p:cNvSpPr>
          <p:nvPr>
            <p:ph type="body" idx="4294967295"/>
          </p:nvPr>
        </p:nvSpPr>
        <p:spPr>
          <a:xfrm>
            <a:off x="453656" y="956930"/>
            <a:ext cx="8080744" cy="3629245"/>
          </a:xfrm>
          <a:prstGeom prst="rect">
            <a:avLst/>
          </a:prstGeom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r>
              <a:rPr lang="es-AR" sz="1600" b="1" dirty="0"/>
              <a:t>NUESTRA POSTURA</a:t>
            </a:r>
            <a:r>
              <a:rPr lang="es-AR" sz="1600" dirty="0"/>
              <a:t>: Voz “prevención” (mayor amplitud y funcionalidad que la disuasión). Satisface la doble dimensión: 1. Endilgado responsable. 2. terceros. (enfoque integral).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</a:pPr>
            <a:endParaRPr sz="1600" dirty="0">
              <a:latin typeface="Arvo"/>
              <a:ea typeface="Arvo"/>
              <a:cs typeface="Arvo"/>
              <a:sym typeface="Arvo"/>
            </a:endParaRP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n" sz="1600" dirty="0"/>
              <a:t>DISUADIR: “inducir a alguien a desistir de un propósito”. </a:t>
            </a:r>
            <a:endParaRPr lang="es-AR" sz="1600" dirty="0"/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b="1" dirty="0">
                <a:latin typeface="Arvo"/>
                <a:ea typeface="Arvo"/>
                <a:cs typeface="Arvo"/>
                <a:sym typeface="Arvo"/>
              </a:rPr>
              <a:t>PREVENIR: 2 ACEPCIONES (RAE): </a:t>
            </a: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600" dirty="0"/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b="1" dirty="0">
                <a:latin typeface="Arvo"/>
                <a:ea typeface="Arvo"/>
                <a:cs typeface="Arvo"/>
                <a:sym typeface="Arvo"/>
              </a:rPr>
              <a:t>3ra. </a:t>
            </a:r>
            <a:r>
              <a:rPr lang="es-AR" sz="1600" b="1" dirty="0"/>
              <a:t>Acepción</a:t>
            </a:r>
            <a:r>
              <a:rPr lang="es-AR" sz="1600" dirty="0">
                <a:latin typeface="Arvo"/>
                <a:ea typeface="Arvo"/>
                <a:cs typeface="Arvo"/>
                <a:sym typeface="Arvo"/>
              </a:rPr>
              <a:t>: “</a:t>
            </a:r>
            <a:r>
              <a:rPr lang="es-AR" sz="1600" b="1" dirty="0">
                <a:latin typeface="Arvo"/>
                <a:ea typeface="Arvo"/>
                <a:cs typeface="Arvo"/>
                <a:sym typeface="Arvo"/>
              </a:rPr>
              <a:t>Precaver</a:t>
            </a:r>
            <a:r>
              <a:rPr lang="es-AR" sz="1600" dirty="0">
                <a:latin typeface="Arvo"/>
                <a:ea typeface="Arvo"/>
                <a:cs typeface="Arvo"/>
                <a:sym typeface="Arvo"/>
              </a:rPr>
              <a:t>”, “</a:t>
            </a:r>
            <a:r>
              <a:rPr lang="es-AR" sz="1600" b="1" dirty="0">
                <a:latin typeface="Arvo"/>
                <a:ea typeface="Arvo"/>
                <a:cs typeface="Arvo"/>
                <a:sym typeface="Arvo"/>
              </a:rPr>
              <a:t>evitar</a:t>
            </a:r>
            <a:r>
              <a:rPr lang="es-AR" sz="1600" dirty="0">
                <a:latin typeface="Arvo"/>
                <a:ea typeface="Arvo"/>
                <a:cs typeface="Arvo"/>
                <a:sym typeface="Arvo"/>
              </a:rPr>
              <a:t>”, “</a:t>
            </a:r>
            <a:r>
              <a:rPr lang="es-AR" sz="1600" b="1" dirty="0">
                <a:latin typeface="Arvo"/>
                <a:ea typeface="Arvo"/>
                <a:cs typeface="Arvo"/>
                <a:sym typeface="Arvo"/>
              </a:rPr>
              <a:t>estorbar</a:t>
            </a:r>
            <a:r>
              <a:rPr lang="es-AR" sz="1600" dirty="0">
                <a:latin typeface="Arvo"/>
                <a:ea typeface="Arvo"/>
                <a:cs typeface="Arvo"/>
                <a:sym typeface="Arvo"/>
              </a:rPr>
              <a:t>”, o “</a:t>
            </a:r>
            <a:r>
              <a:rPr lang="es-AR" sz="1600" b="1" dirty="0">
                <a:latin typeface="Arvo"/>
                <a:ea typeface="Arvo"/>
                <a:cs typeface="Arvo"/>
                <a:sym typeface="Arvo"/>
              </a:rPr>
              <a:t>impedir</a:t>
            </a:r>
            <a:r>
              <a:rPr lang="es-AR" sz="1600" dirty="0">
                <a:latin typeface="Arvo"/>
                <a:ea typeface="Arvo"/>
                <a:cs typeface="Arvo"/>
                <a:sym typeface="Arvo"/>
              </a:rPr>
              <a:t>” algo. </a:t>
            </a:r>
            <a:r>
              <a:rPr lang="es-AR" sz="1600" dirty="0"/>
              <a:t>(</a:t>
            </a:r>
            <a:r>
              <a:rPr lang="es-AR" sz="1600" dirty="0">
                <a:solidFill>
                  <a:srgbClr val="FF0000"/>
                </a:solidFill>
              </a:rPr>
              <a:t>ENDILGADO RESPONSABLE</a:t>
            </a:r>
            <a:r>
              <a:rPr lang="es-AR" sz="1600" dirty="0"/>
              <a:t>; sobre la/s medida/s que tomó o debió tomar).</a:t>
            </a: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600" dirty="0">
              <a:latin typeface="Arvo"/>
              <a:ea typeface="Arvo"/>
              <a:cs typeface="Arvo"/>
              <a:sym typeface="Arvo"/>
            </a:endParaRP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600" b="1" dirty="0"/>
              <a:t>4ta. Acepción</a:t>
            </a:r>
            <a:r>
              <a:rPr lang="es-AR" sz="1600" dirty="0"/>
              <a:t>: “</a:t>
            </a:r>
            <a:r>
              <a:rPr lang="es-AR" sz="1600" b="1" dirty="0"/>
              <a:t>Advertir</a:t>
            </a:r>
            <a:r>
              <a:rPr lang="es-AR" sz="1600" dirty="0"/>
              <a:t>”, “</a:t>
            </a:r>
            <a:r>
              <a:rPr lang="es-AR" sz="1600" b="1" dirty="0"/>
              <a:t>informar</a:t>
            </a:r>
            <a:r>
              <a:rPr lang="es-AR" sz="1600" dirty="0"/>
              <a:t>”, “</a:t>
            </a:r>
            <a:r>
              <a:rPr lang="es-AR" sz="1600" b="1" dirty="0"/>
              <a:t>avisar</a:t>
            </a:r>
            <a:r>
              <a:rPr lang="es-AR" sz="1600" dirty="0"/>
              <a:t>” a alguien de algo. (</a:t>
            </a:r>
            <a:r>
              <a:rPr lang="es-AR" sz="1600" dirty="0">
                <a:solidFill>
                  <a:srgbClr val="FF0000"/>
                </a:solidFill>
              </a:rPr>
              <a:t>TERCEROS</a:t>
            </a:r>
            <a:r>
              <a:rPr lang="es-AR" sz="1600" dirty="0"/>
              <a:t>: advierte al tercero de que si realiza la misma conducta que realizó el sancionado; tendrá una consecuencia negativa).</a:t>
            </a:r>
            <a:endParaRPr lang="es-AR" sz="1400" dirty="0"/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2770621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6"/>
          <p:cNvSpPr txBox="1">
            <a:spLocks noGrp="1"/>
          </p:cNvSpPr>
          <p:nvPr>
            <p:ph type="ctrTitle" idx="8"/>
          </p:nvPr>
        </p:nvSpPr>
        <p:spPr>
          <a:xfrm>
            <a:off x="1451379" y="63794"/>
            <a:ext cx="6225328" cy="6178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4"/>
                </a:solidFill>
              </a:rPr>
              <a:t>Breves aportes del AED.</a:t>
            </a:r>
            <a:endParaRPr sz="2500" dirty="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15" name="Google Shape;315;p36"/>
          <p:cNvSpPr txBox="1">
            <a:spLocks noGrp="1"/>
          </p:cNvSpPr>
          <p:nvPr>
            <p:ph type="subTitle" idx="5"/>
          </p:nvPr>
        </p:nvSpPr>
        <p:spPr>
          <a:xfrm>
            <a:off x="1623237" y="3564649"/>
            <a:ext cx="2533463" cy="14539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Minimizar pérdidas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Maximizar </a:t>
            </a:r>
            <a:r>
              <a:rPr lang="en" dirty="0"/>
              <a:t>ganancias-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 dirty="0"/>
              <a:t>INCUMPLIMIENTO EFICIENTE</a:t>
            </a:r>
            <a:r>
              <a:rPr lang="en" sz="1400" dirty="0"/>
              <a:t>: “</a:t>
            </a:r>
            <a:r>
              <a:rPr lang="en" sz="1400" b="1" i="1" dirty="0"/>
              <a:t>Si me beneficia incumplir, lo hago</a:t>
            </a:r>
            <a:r>
              <a:rPr lang="en" sz="1400" dirty="0"/>
              <a:t>”. (Posner).</a:t>
            </a:r>
            <a:endParaRPr sz="1400" dirty="0"/>
          </a:p>
        </p:txBody>
      </p:sp>
      <p:sp>
        <p:nvSpPr>
          <p:cNvPr id="316" name="Google Shape;316;p36"/>
          <p:cNvSpPr txBox="1">
            <a:spLocks noGrp="1"/>
          </p:cNvSpPr>
          <p:nvPr>
            <p:ph type="subTitle" idx="1"/>
          </p:nvPr>
        </p:nvSpPr>
        <p:spPr>
          <a:xfrm>
            <a:off x="1738454" y="1579001"/>
            <a:ext cx="2060913" cy="7635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M</a:t>
            </a:r>
            <a:r>
              <a:rPr lang="en" dirty="0"/>
              <a:t>ayor rigor científico. </a:t>
            </a:r>
            <a:r>
              <a:rPr lang="es-AR" dirty="0"/>
              <a:t>I</a:t>
            </a:r>
            <a:r>
              <a:rPr lang="en" dirty="0"/>
              <a:t>nterdisciplinariedad en crecimiento</a:t>
            </a:r>
            <a:endParaRPr sz="1400" dirty="0"/>
          </a:p>
        </p:txBody>
      </p:sp>
      <p:sp>
        <p:nvSpPr>
          <p:cNvPr id="317" name="Google Shape;317;p36"/>
          <p:cNvSpPr txBox="1">
            <a:spLocks noGrp="1"/>
          </p:cNvSpPr>
          <p:nvPr>
            <p:ph type="subTitle" idx="3"/>
          </p:nvPr>
        </p:nvSpPr>
        <p:spPr>
          <a:xfrm>
            <a:off x="5947727" y="2317162"/>
            <a:ext cx="2338399" cy="27625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 dirty="0"/>
              <a:t>General Deterrence</a:t>
            </a:r>
            <a:r>
              <a:rPr lang="en" dirty="0"/>
              <a:t>: Operación mental de costo- beneficio que el potencial dañador realiza por su propia voluntad.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 dirty="0"/>
              <a:t>Specific Deterrence</a:t>
            </a:r>
            <a:r>
              <a:rPr lang="en" dirty="0"/>
              <a:t>: Coacción estatal que restringe posibilidad de decisión del agente (Ej Secuestro- Clausura de fábrica).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318" name="Google Shape;318;p36"/>
          <p:cNvSpPr txBox="1">
            <a:spLocks noGrp="1"/>
          </p:cNvSpPr>
          <p:nvPr>
            <p:ph type="ctrTitle"/>
          </p:nvPr>
        </p:nvSpPr>
        <p:spPr>
          <a:xfrm>
            <a:off x="1676600" y="848811"/>
            <a:ext cx="2806827" cy="73816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Robustece e</a:t>
            </a:r>
            <a:r>
              <a:rPr lang="en" dirty="0"/>
              <a:t>pistemología jurídica.</a:t>
            </a:r>
            <a:endParaRPr dirty="0"/>
          </a:p>
        </p:txBody>
      </p:sp>
      <p:sp>
        <p:nvSpPr>
          <p:cNvPr id="319" name="Google Shape;319;p36"/>
          <p:cNvSpPr txBox="1">
            <a:spLocks noGrp="1"/>
          </p:cNvSpPr>
          <p:nvPr>
            <p:ph type="ctrTitle" idx="2"/>
          </p:nvPr>
        </p:nvSpPr>
        <p:spPr>
          <a:xfrm>
            <a:off x="5939610" y="1542212"/>
            <a:ext cx="2480100" cy="73816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E</a:t>
            </a:r>
            <a:r>
              <a:rPr lang="en" dirty="0"/>
              <a:t>nmarcarción teórica de la prevención</a:t>
            </a:r>
            <a:endParaRPr dirty="0"/>
          </a:p>
        </p:txBody>
      </p:sp>
      <p:sp>
        <p:nvSpPr>
          <p:cNvPr id="320" name="Google Shape;320;p36"/>
          <p:cNvSpPr txBox="1">
            <a:spLocks noGrp="1"/>
          </p:cNvSpPr>
          <p:nvPr>
            <p:ph type="ctrTitle" idx="4"/>
          </p:nvPr>
        </p:nvSpPr>
        <p:spPr>
          <a:xfrm>
            <a:off x="1676600" y="2735189"/>
            <a:ext cx="2444993" cy="7635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Lógica conductual- económica.</a:t>
            </a:r>
            <a:endParaRPr dirty="0"/>
          </a:p>
        </p:txBody>
      </p:sp>
      <p:sp>
        <p:nvSpPr>
          <p:cNvPr id="323" name="Google Shape;323;p36"/>
          <p:cNvSpPr/>
          <p:nvPr/>
        </p:nvSpPr>
        <p:spPr>
          <a:xfrm>
            <a:off x="4975558" y="1579001"/>
            <a:ext cx="738154" cy="738161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6"/>
          <p:cNvSpPr/>
          <p:nvPr/>
        </p:nvSpPr>
        <p:spPr>
          <a:xfrm>
            <a:off x="715977" y="2710914"/>
            <a:ext cx="738154" cy="738161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3" name="Google Shape;343;p36"/>
          <p:cNvGrpSpPr/>
          <p:nvPr/>
        </p:nvGrpSpPr>
        <p:grpSpPr>
          <a:xfrm>
            <a:off x="857821" y="2862976"/>
            <a:ext cx="454467" cy="461663"/>
            <a:chOff x="1241475" y="238125"/>
            <a:chExt cx="5146850" cy="5228350"/>
          </a:xfrm>
        </p:grpSpPr>
        <p:sp>
          <p:nvSpPr>
            <p:cNvPr id="344" name="Google Shape;344;p36"/>
            <p:cNvSpPr/>
            <p:nvPr/>
          </p:nvSpPr>
          <p:spPr>
            <a:xfrm>
              <a:off x="1242075" y="544325"/>
              <a:ext cx="3635300" cy="4278800"/>
            </a:xfrm>
            <a:custGeom>
              <a:avLst/>
              <a:gdLst/>
              <a:ahLst/>
              <a:cxnLst/>
              <a:rect l="l" t="t" r="r" b="b"/>
              <a:pathLst>
                <a:path w="145412" h="171152" extrusionOk="0">
                  <a:moveTo>
                    <a:pt x="6134" y="1"/>
                  </a:moveTo>
                  <a:cubicBezTo>
                    <a:pt x="4626" y="1"/>
                    <a:pt x="3156" y="559"/>
                    <a:pt x="2010" y="1575"/>
                  </a:cubicBezTo>
                  <a:cubicBezTo>
                    <a:pt x="736" y="2751"/>
                    <a:pt x="1" y="4393"/>
                    <a:pt x="1" y="6134"/>
                  </a:cubicBezTo>
                  <a:lnTo>
                    <a:pt x="1" y="155294"/>
                  </a:lnTo>
                  <a:cubicBezTo>
                    <a:pt x="1" y="164044"/>
                    <a:pt x="7525" y="171151"/>
                    <a:pt x="16765" y="171151"/>
                  </a:cubicBezTo>
                  <a:lnTo>
                    <a:pt x="139284" y="171151"/>
                  </a:lnTo>
                  <a:cubicBezTo>
                    <a:pt x="142666" y="171151"/>
                    <a:pt x="145411" y="168406"/>
                    <a:pt x="145411" y="165024"/>
                  </a:cubicBezTo>
                  <a:lnTo>
                    <a:pt x="145411" y="19957"/>
                  </a:lnTo>
                  <a:cubicBezTo>
                    <a:pt x="145411" y="16819"/>
                    <a:pt x="143034" y="14172"/>
                    <a:pt x="139897" y="13854"/>
                  </a:cubicBezTo>
                  <a:lnTo>
                    <a:pt x="6741" y="31"/>
                  </a:lnTo>
                  <a:cubicBezTo>
                    <a:pt x="6538" y="11"/>
                    <a:pt x="6336" y="1"/>
                    <a:pt x="61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6"/>
            <p:cNvSpPr/>
            <p:nvPr/>
          </p:nvSpPr>
          <p:spPr>
            <a:xfrm>
              <a:off x="3059400" y="716650"/>
              <a:ext cx="1817975" cy="4106475"/>
            </a:xfrm>
            <a:custGeom>
              <a:avLst/>
              <a:gdLst/>
              <a:ahLst/>
              <a:cxnLst/>
              <a:rect l="l" t="t" r="r" b="b"/>
              <a:pathLst>
                <a:path w="72719" h="164259" extrusionOk="0">
                  <a:moveTo>
                    <a:pt x="1" y="0"/>
                  </a:moveTo>
                  <a:lnTo>
                    <a:pt x="1" y="164258"/>
                  </a:lnTo>
                  <a:lnTo>
                    <a:pt x="66591" y="164258"/>
                  </a:lnTo>
                  <a:cubicBezTo>
                    <a:pt x="69973" y="164258"/>
                    <a:pt x="72718" y="161513"/>
                    <a:pt x="72718" y="158131"/>
                  </a:cubicBezTo>
                  <a:lnTo>
                    <a:pt x="72718" y="13064"/>
                  </a:lnTo>
                  <a:cubicBezTo>
                    <a:pt x="72718" y="9926"/>
                    <a:pt x="70341" y="7279"/>
                    <a:pt x="67204" y="696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6"/>
            <p:cNvSpPr/>
            <p:nvPr/>
          </p:nvSpPr>
          <p:spPr>
            <a:xfrm>
              <a:off x="3365775" y="1506450"/>
              <a:ext cx="3022550" cy="3960025"/>
            </a:xfrm>
            <a:custGeom>
              <a:avLst/>
              <a:gdLst/>
              <a:ahLst/>
              <a:cxnLst/>
              <a:rect l="l" t="t" r="r" b="b"/>
              <a:pathLst>
                <a:path w="120902" h="158401" extrusionOk="0">
                  <a:moveTo>
                    <a:pt x="60390" y="0"/>
                  </a:moveTo>
                  <a:cubicBezTo>
                    <a:pt x="53625" y="0"/>
                    <a:pt x="48135" y="5490"/>
                    <a:pt x="48135" y="12255"/>
                  </a:cubicBezTo>
                  <a:lnTo>
                    <a:pt x="48135" y="24901"/>
                  </a:lnTo>
                  <a:cubicBezTo>
                    <a:pt x="48135" y="18137"/>
                    <a:pt x="42645" y="12647"/>
                    <a:pt x="35881" y="12647"/>
                  </a:cubicBezTo>
                  <a:cubicBezTo>
                    <a:pt x="29117" y="12647"/>
                    <a:pt x="23627" y="18137"/>
                    <a:pt x="23627" y="24901"/>
                  </a:cubicBezTo>
                  <a:lnTo>
                    <a:pt x="23627" y="67522"/>
                  </a:lnTo>
                  <a:cubicBezTo>
                    <a:pt x="21788" y="63037"/>
                    <a:pt x="17401" y="59851"/>
                    <a:pt x="12255" y="59851"/>
                  </a:cubicBezTo>
                  <a:cubicBezTo>
                    <a:pt x="5490" y="59851"/>
                    <a:pt x="0" y="65341"/>
                    <a:pt x="0" y="72105"/>
                  </a:cubicBezTo>
                  <a:lnTo>
                    <a:pt x="0" y="97962"/>
                  </a:lnTo>
                  <a:cubicBezTo>
                    <a:pt x="0" y="131343"/>
                    <a:pt x="27058" y="158400"/>
                    <a:pt x="60463" y="158400"/>
                  </a:cubicBezTo>
                  <a:cubicBezTo>
                    <a:pt x="93844" y="158400"/>
                    <a:pt x="120902" y="131343"/>
                    <a:pt x="120902" y="97962"/>
                  </a:cubicBezTo>
                  <a:lnTo>
                    <a:pt x="120902" y="42572"/>
                  </a:lnTo>
                  <a:cubicBezTo>
                    <a:pt x="120902" y="35807"/>
                    <a:pt x="115412" y="30318"/>
                    <a:pt x="108648" y="30318"/>
                  </a:cubicBezTo>
                  <a:cubicBezTo>
                    <a:pt x="102545" y="30318"/>
                    <a:pt x="97496" y="34778"/>
                    <a:pt x="96540" y="40636"/>
                  </a:cubicBezTo>
                  <a:lnTo>
                    <a:pt x="96540" y="24901"/>
                  </a:lnTo>
                  <a:cubicBezTo>
                    <a:pt x="96540" y="18137"/>
                    <a:pt x="91075" y="12647"/>
                    <a:pt x="84286" y="12647"/>
                  </a:cubicBezTo>
                  <a:cubicBezTo>
                    <a:pt x="78845" y="12647"/>
                    <a:pt x="74237" y="16200"/>
                    <a:pt x="72644" y="21127"/>
                  </a:cubicBezTo>
                  <a:lnTo>
                    <a:pt x="72644" y="12255"/>
                  </a:lnTo>
                  <a:cubicBezTo>
                    <a:pt x="72644" y="5490"/>
                    <a:pt x="67154" y="0"/>
                    <a:pt x="60390" y="0"/>
                  </a:cubicBezTo>
                  <a:close/>
                </a:path>
              </a:pathLst>
            </a:custGeom>
            <a:solidFill>
              <a:srgbClr val="FDD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6"/>
            <p:cNvSpPr/>
            <p:nvPr/>
          </p:nvSpPr>
          <p:spPr>
            <a:xfrm>
              <a:off x="4877350" y="1506450"/>
              <a:ext cx="1510975" cy="3960025"/>
            </a:xfrm>
            <a:custGeom>
              <a:avLst/>
              <a:gdLst/>
              <a:ahLst/>
              <a:cxnLst/>
              <a:rect l="l" t="t" r="r" b="b"/>
              <a:pathLst>
                <a:path w="60439" h="158401" extrusionOk="0">
                  <a:moveTo>
                    <a:pt x="0" y="0"/>
                  </a:moveTo>
                  <a:lnTo>
                    <a:pt x="0" y="158400"/>
                  </a:lnTo>
                  <a:cubicBezTo>
                    <a:pt x="33381" y="158400"/>
                    <a:pt x="60439" y="131343"/>
                    <a:pt x="60439" y="97962"/>
                  </a:cubicBezTo>
                  <a:lnTo>
                    <a:pt x="60439" y="42572"/>
                  </a:lnTo>
                  <a:cubicBezTo>
                    <a:pt x="60439" y="35807"/>
                    <a:pt x="54949" y="30318"/>
                    <a:pt x="48185" y="30318"/>
                  </a:cubicBezTo>
                  <a:cubicBezTo>
                    <a:pt x="42082" y="30318"/>
                    <a:pt x="37033" y="34778"/>
                    <a:pt x="36077" y="40636"/>
                  </a:cubicBezTo>
                  <a:lnTo>
                    <a:pt x="36077" y="24901"/>
                  </a:lnTo>
                  <a:cubicBezTo>
                    <a:pt x="36077" y="18137"/>
                    <a:pt x="30612" y="12647"/>
                    <a:pt x="23823" y="12647"/>
                  </a:cubicBezTo>
                  <a:cubicBezTo>
                    <a:pt x="18382" y="12647"/>
                    <a:pt x="13774" y="16200"/>
                    <a:pt x="12181" y="21127"/>
                  </a:cubicBezTo>
                  <a:lnTo>
                    <a:pt x="12181" y="12255"/>
                  </a:lnTo>
                  <a:cubicBezTo>
                    <a:pt x="12181" y="5515"/>
                    <a:pt x="6716" y="49"/>
                    <a:pt x="0" y="0"/>
                  </a:cubicBezTo>
                  <a:close/>
                </a:path>
              </a:pathLst>
            </a:custGeom>
            <a:solidFill>
              <a:srgbClr val="FFBB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6"/>
            <p:cNvSpPr/>
            <p:nvPr/>
          </p:nvSpPr>
          <p:spPr>
            <a:xfrm>
              <a:off x="1334000" y="376575"/>
              <a:ext cx="3545825" cy="608475"/>
            </a:xfrm>
            <a:custGeom>
              <a:avLst/>
              <a:gdLst/>
              <a:ahLst/>
              <a:cxnLst/>
              <a:rect l="l" t="t" r="r" b="b"/>
              <a:pathLst>
                <a:path w="141833" h="24339" extrusionOk="0">
                  <a:moveTo>
                    <a:pt x="4951" y="1"/>
                  </a:moveTo>
                  <a:cubicBezTo>
                    <a:pt x="1765" y="3408"/>
                    <a:pt x="0" y="7966"/>
                    <a:pt x="0" y="12844"/>
                  </a:cubicBezTo>
                  <a:cubicBezTo>
                    <a:pt x="0" y="17108"/>
                    <a:pt x="1324" y="21103"/>
                    <a:pt x="3799" y="24338"/>
                  </a:cubicBezTo>
                  <a:lnTo>
                    <a:pt x="141685" y="24338"/>
                  </a:lnTo>
                  <a:cubicBezTo>
                    <a:pt x="141538" y="23260"/>
                    <a:pt x="141122" y="22230"/>
                    <a:pt x="140435" y="21348"/>
                  </a:cubicBezTo>
                  <a:cubicBezTo>
                    <a:pt x="137715" y="17843"/>
                    <a:pt x="136416" y="15074"/>
                    <a:pt x="136416" y="12844"/>
                  </a:cubicBezTo>
                  <a:cubicBezTo>
                    <a:pt x="136416" y="10638"/>
                    <a:pt x="137739" y="7844"/>
                    <a:pt x="140435" y="4339"/>
                  </a:cubicBezTo>
                  <a:cubicBezTo>
                    <a:pt x="141416" y="3089"/>
                    <a:pt x="141832" y="1521"/>
                    <a:pt x="141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6"/>
            <p:cNvSpPr/>
            <p:nvPr/>
          </p:nvSpPr>
          <p:spPr>
            <a:xfrm>
              <a:off x="3059400" y="376575"/>
              <a:ext cx="1820425" cy="608475"/>
            </a:xfrm>
            <a:custGeom>
              <a:avLst/>
              <a:gdLst/>
              <a:ahLst/>
              <a:cxnLst/>
              <a:rect l="l" t="t" r="r" b="b"/>
              <a:pathLst>
                <a:path w="72817" h="24339" extrusionOk="0">
                  <a:moveTo>
                    <a:pt x="1" y="1"/>
                  </a:moveTo>
                  <a:lnTo>
                    <a:pt x="1" y="24338"/>
                  </a:lnTo>
                  <a:lnTo>
                    <a:pt x="72669" y="24338"/>
                  </a:lnTo>
                  <a:cubicBezTo>
                    <a:pt x="72522" y="23260"/>
                    <a:pt x="72106" y="22230"/>
                    <a:pt x="71419" y="21348"/>
                  </a:cubicBezTo>
                  <a:cubicBezTo>
                    <a:pt x="68699" y="17843"/>
                    <a:pt x="67400" y="15074"/>
                    <a:pt x="67400" y="12844"/>
                  </a:cubicBezTo>
                  <a:cubicBezTo>
                    <a:pt x="67400" y="10638"/>
                    <a:pt x="68723" y="7844"/>
                    <a:pt x="71419" y="4339"/>
                  </a:cubicBezTo>
                  <a:cubicBezTo>
                    <a:pt x="72400" y="3089"/>
                    <a:pt x="72816" y="1521"/>
                    <a:pt x="72669" y="1"/>
                  </a:cubicBezTo>
                  <a:close/>
                </a:path>
              </a:pathLst>
            </a:custGeom>
            <a:solidFill>
              <a:srgbClr val="EEE1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6"/>
            <p:cNvSpPr/>
            <p:nvPr/>
          </p:nvSpPr>
          <p:spPr>
            <a:xfrm>
              <a:off x="1241475" y="238125"/>
              <a:ext cx="3635275" cy="919100"/>
            </a:xfrm>
            <a:custGeom>
              <a:avLst/>
              <a:gdLst/>
              <a:ahLst/>
              <a:cxnLst/>
              <a:rect l="l" t="t" r="r" b="b"/>
              <a:pathLst>
                <a:path w="145411" h="36764" extrusionOk="0">
                  <a:moveTo>
                    <a:pt x="17720" y="0"/>
                  </a:moveTo>
                  <a:cubicBezTo>
                    <a:pt x="12941" y="0"/>
                    <a:pt x="8284" y="2010"/>
                    <a:pt x="4976" y="5514"/>
                  </a:cubicBezTo>
                  <a:cubicBezTo>
                    <a:pt x="1765" y="8946"/>
                    <a:pt x="0" y="13504"/>
                    <a:pt x="0" y="18382"/>
                  </a:cubicBezTo>
                  <a:cubicBezTo>
                    <a:pt x="0" y="23259"/>
                    <a:pt x="1765" y="27817"/>
                    <a:pt x="4976" y="31224"/>
                  </a:cubicBezTo>
                  <a:cubicBezTo>
                    <a:pt x="8284" y="34753"/>
                    <a:pt x="12941" y="36763"/>
                    <a:pt x="17720" y="36763"/>
                  </a:cubicBezTo>
                  <a:lnTo>
                    <a:pt x="139284" y="36763"/>
                  </a:lnTo>
                  <a:cubicBezTo>
                    <a:pt x="142666" y="36763"/>
                    <a:pt x="145411" y="34018"/>
                    <a:pt x="145411" y="30636"/>
                  </a:cubicBezTo>
                  <a:cubicBezTo>
                    <a:pt x="145411" y="27254"/>
                    <a:pt x="142666" y="24509"/>
                    <a:pt x="139284" y="24509"/>
                  </a:cubicBezTo>
                  <a:lnTo>
                    <a:pt x="17720" y="24509"/>
                  </a:lnTo>
                  <a:cubicBezTo>
                    <a:pt x="16299" y="24509"/>
                    <a:pt x="14902" y="23896"/>
                    <a:pt x="13897" y="22842"/>
                  </a:cubicBezTo>
                  <a:cubicBezTo>
                    <a:pt x="12843" y="21715"/>
                    <a:pt x="12255" y="20122"/>
                    <a:pt x="12255" y="18382"/>
                  </a:cubicBezTo>
                  <a:cubicBezTo>
                    <a:pt x="12255" y="16641"/>
                    <a:pt x="12843" y="15048"/>
                    <a:pt x="13897" y="13921"/>
                  </a:cubicBezTo>
                  <a:cubicBezTo>
                    <a:pt x="14902" y="12867"/>
                    <a:pt x="16299" y="12254"/>
                    <a:pt x="17720" y="12254"/>
                  </a:cubicBezTo>
                  <a:lnTo>
                    <a:pt x="139284" y="12254"/>
                  </a:lnTo>
                  <a:cubicBezTo>
                    <a:pt x="142666" y="12254"/>
                    <a:pt x="145411" y="9509"/>
                    <a:pt x="145411" y="6127"/>
                  </a:cubicBezTo>
                  <a:cubicBezTo>
                    <a:pt x="145411" y="2745"/>
                    <a:pt x="142666" y="0"/>
                    <a:pt x="139284" y="0"/>
                  </a:cubicBezTo>
                  <a:close/>
                </a:path>
              </a:pathLst>
            </a:custGeom>
            <a:solidFill>
              <a:srgbClr val="405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6"/>
            <p:cNvSpPr/>
            <p:nvPr/>
          </p:nvSpPr>
          <p:spPr>
            <a:xfrm>
              <a:off x="3059400" y="238125"/>
              <a:ext cx="1817350" cy="306375"/>
            </a:xfrm>
            <a:custGeom>
              <a:avLst/>
              <a:gdLst/>
              <a:ahLst/>
              <a:cxnLst/>
              <a:rect l="l" t="t" r="r" b="b"/>
              <a:pathLst>
                <a:path w="72694" h="12255" extrusionOk="0">
                  <a:moveTo>
                    <a:pt x="1" y="0"/>
                  </a:moveTo>
                  <a:lnTo>
                    <a:pt x="1" y="12254"/>
                  </a:lnTo>
                  <a:lnTo>
                    <a:pt x="66567" y="12254"/>
                  </a:lnTo>
                  <a:cubicBezTo>
                    <a:pt x="69949" y="12254"/>
                    <a:pt x="72694" y="9509"/>
                    <a:pt x="72694" y="6127"/>
                  </a:cubicBezTo>
                  <a:cubicBezTo>
                    <a:pt x="72694" y="2745"/>
                    <a:pt x="69949" y="0"/>
                    <a:pt x="665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6"/>
            <p:cNvSpPr/>
            <p:nvPr/>
          </p:nvSpPr>
          <p:spPr>
            <a:xfrm>
              <a:off x="3059400" y="850825"/>
              <a:ext cx="1817350" cy="306400"/>
            </a:xfrm>
            <a:custGeom>
              <a:avLst/>
              <a:gdLst/>
              <a:ahLst/>
              <a:cxnLst/>
              <a:rect l="l" t="t" r="r" b="b"/>
              <a:pathLst>
                <a:path w="72694" h="12256" extrusionOk="0">
                  <a:moveTo>
                    <a:pt x="1" y="1"/>
                  </a:moveTo>
                  <a:lnTo>
                    <a:pt x="1" y="12255"/>
                  </a:lnTo>
                  <a:lnTo>
                    <a:pt x="66567" y="12255"/>
                  </a:lnTo>
                  <a:cubicBezTo>
                    <a:pt x="69949" y="12255"/>
                    <a:pt x="72694" y="9510"/>
                    <a:pt x="72694" y="6128"/>
                  </a:cubicBezTo>
                  <a:cubicBezTo>
                    <a:pt x="72694" y="2746"/>
                    <a:pt x="69949" y="1"/>
                    <a:pt x="665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6"/>
            <p:cNvSpPr/>
            <p:nvPr/>
          </p:nvSpPr>
          <p:spPr>
            <a:xfrm>
              <a:off x="1854800" y="850825"/>
              <a:ext cx="919100" cy="1154075"/>
            </a:xfrm>
            <a:custGeom>
              <a:avLst/>
              <a:gdLst/>
              <a:ahLst/>
              <a:cxnLst/>
              <a:rect l="l" t="t" r="r" b="b"/>
              <a:pathLst>
                <a:path w="36764" h="46163" extrusionOk="0">
                  <a:moveTo>
                    <a:pt x="1" y="1"/>
                  </a:moveTo>
                  <a:lnTo>
                    <a:pt x="1" y="40024"/>
                  </a:lnTo>
                  <a:cubicBezTo>
                    <a:pt x="1" y="42009"/>
                    <a:pt x="932" y="43847"/>
                    <a:pt x="2525" y="44999"/>
                  </a:cubicBezTo>
                  <a:cubicBezTo>
                    <a:pt x="3601" y="45765"/>
                    <a:pt x="4861" y="46163"/>
                    <a:pt x="6140" y="46163"/>
                  </a:cubicBezTo>
                  <a:cubicBezTo>
                    <a:pt x="6784" y="46163"/>
                    <a:pt x="7432" y="46062"/>
                    <a:pt x="8064" y="45857"/>
                  </a:cubicBezTo>
                  <a:lnTo>
                    <a:pt x="18382" y="42401"/>
                  </a:lnTo>
                  <a:lnTo>
                    <a:pt x="28676" y="45857"/>
                  </a:lnTo>
                  <a:cubicBezTo>
                    <a:pt x="29313" y="46053"/>
                    <a:pt x="29975" y="46151"/>
                    <a:pt x="30636" y="46151"/>
                  </a:cubicBezTo>
                  <a:cubicBezTo>
                    <a:pt x="31886" y="46151"/>
                    <a:pt x="33161" y="45759"/>
                    <a:pt x="34215" y="44999"/>
                  </a:cubicBezTo>
                  <a:cubicBezTo>
                    <a:pt x="35808" y="43847"/>
                    <a:pt x="36764" y="42009"/>
                    <a:pt x="36764" y="40024"/>
                  </a:cubicBezTo>
                  <a:lnTo>
                    <a:pt x="3676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4" name="Google Shape;354;p36"/>
          <p:cNvSpPr/>
          <p:nvPr/>
        </p:nvSpPr>
        <p:spPr>
          <a:xfrm>
            <a:off x="713225" y="815267"/>
            <a:ext cx="738154" cy="738161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5" name="Google Shape;355;p36"/>
          <p:cNvGrpSpPr/>
          <p:nvPr/>
        </p:nvGrpSpPr>
        <p:grpSpPr>
          <a:xfrm>
            <a:off x="851470" y="966246"/>
            <a:ext cx="461663" cy="436451"/>
            <a:chOff x="1190625" y="380875"/>
            <a:chExt cx="5228350" cy="4942825"/>
          </a:xfrm>
        </p:grpSpPr>
        <p:sp>
          <p:nvSpPr>
            <p:cNvPr id="356" name="Google Shape;356;p36"/>
            <p:cNvSpPr/>
            <p:nvPr/>
          </p:nvSpPr>
          <p:spPr>
            <a:xfrm>
              <a:off x="1435700" y="2585450"/>
              <a:ext cx="4738175" cy="2738250"/>
            </a:xfrm>
            <a:custGeom>
              <a:avLst/>
              <a:gdLst/>
              <a:ahLst/>
              <a:cxnLst/>
              <a:rect l="l" t="t" r="r" b="b"/>
              <a:pathLst>
                <a:path w="189527" h="109530" extrusionOk="0">
                  <a:moveTo>
                    <a:pt x="1" y="0"/>
                  </a:moveTo>
                  <a:lnTo>
                    <a:pt x="1" y="91148"/>
                  </a:lnTo>
                  <a:cubicBezTo>
                    <a:pt x="1" y="101295"/>
                    <a:pt x="8235" y="109530"/>
                    <a:pt x="18382" y="109530"/>
                  </a:cubicBezTo>
                  <a:lnTo>
                    <a:pt x="171145" y="109530"/>
                  </a:lnTo>
                  <a:cubicBezTo>
                    <a:pt x="181292" y="109530"/>
                    <a:pt x="189527" y="101295"/>
                    <a:pt x="189527" y="91148"/>
                  </a:cubicBezTo>
                  <a:lnTo>
                    <a:pt x="18952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6"/>
            <p:cNvSpPr/>
            <p:nvPr/>
          </p:nvSpPr>
          <p:spPr>
            <a:xfrm>
              <a:off x="3805075" y="2585450"/>
              <a:ext cx="2368800" cy="2738250"/>
            </a:xfrm>
            <a:custGeom>
              <a:avLst/>
              <a:gdLst/>
              <a:ahLst/>
              <a:cxnLst/>
              <a:rect l="l" t="t" r="r" b="b"/>
              <a:pathLst>
                <a:path w="94752" h="109530" extrusionOk="0">
                  <a:moveTo>
                    <a:pt x="1" y="0"/>
                  </a:moveTo>
                  <a:lnTo>
                    <a:pt x="1" y="109530"/>
                  </a:lnTo>
                  <a:lnTo>
                    <a:pt x="76370" y="109530"/>
                  </a:lnTo>
                  <a:cubicBezTo>
                    <a:pt x="86517" y="109530"/>
                    <a:pt x="94752" y="101295"/>
                    <a:pt x="94752" y="91148"/>
                  </a:cubicBezTo>
                  <a:lnTo>
                    <a:pt x="947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6"/>
            <p:cNvSpPr/>
            <p:nvPr/>
          </p:nvSpPr>
          <p:spPr>
            <a:xfrm>
              <a:off x="2753050" y="380875"/>
              <a:ext cx="2103475" cy="1113325"/>
            </a:xfrm>
            <a:custGeom>
              <a:avLst/>
              <a:gdLst/>
              <a:ahLst/>
              <a:cxnLst/>
              <a:rect l="l" t="t" r="r" b="b"/>
              <a:pathLst>
                <a:path w="84139" h="44533" extrusionOk="0">
                  <a:moveTo>
                    <a:pt x="18382" y="1"/>
                  </a:moveTo>
                  <a:cubicBezTo>
                    <a:pt x="8235" y="1"/>
                    <a:pt x="0" y="8260"/>
                    <a:pt x="0" y="18382"/>
                  </a:cubicBezTo>
                  <a:lnTo>
                    <a:pt x="0" y="38406"/>
                  </a:lnTo>
                  <a:cubicBezTo>
                    <a:pt x="0" y="41788"/>
                    <a:pt x="2745" y="44533"/>
                    <a:pt x="6128" y="44533"/>
                  </a:cubicBezTo>
                  <a:cubicBezTo>
                    <a:pt x="9510" y="44533"/>
                    <a:pt x="12255" y="41788"/>
                    <a:pt x="12255" y="38406"/>
                  </a:cubicBezTo>
                  <a:lnTo>
                    <a:pt x="12255" y="18382"/>
                  </a:lnTo>
                  <a:cubicBezTo>
                    <a:pt x="12255" y="15024"/>
                    <a:pt x="15000" y="12255"/>
                    <a:pt x="18382" y="12255"/>
                  </a:cubicBezTo>
                  <a:lnTo>
                    <a:pt x="65757" y="12255"/>
                  </a:lnTo>
                  <a:cubicBezTo>
                    <a:pt x="69140" y="12255"/>
                    <a:pt x="71885" y="15024"/>
                    <a:pt x="71885" y="18382"/>
                  </a:cubicBezTo>
                  <a:lnTo>
                    <a:pt x="71885" y="38406"/>
                  </a:lnTo>
                  <a:cubicBezTo>
                    <a:pt x="71885" y="41788"/>
                    <a:pt x="74630" y="44533"/>
                    <a:pt x="78012" y="44533"/>
                  </a:cubicBezTo>
                  <a:cubicBezTo>
                    <a:pt x="81394" y="44533"/>
                    <a:pt x="84139" y="41788"/>
                    <a:pt x="84139" y="38406"/>
                  </a:cubicBezTo>
                  <a:lnTo>
                    <a:pt x="84139" y="18382"/>
                  </a:lnTo>
                  <a:cubicBezTo>
                    <a:pt x="84139" y="8260"/>
                    <a:pt x="75904" y="1"/>
                    <a:pt x="657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6"/>
            <p:cNvSpPr/>
            <p:nvPr/>
          </p:nvSpPr>
          <p:spPr>
            <a:xfrm>
              <a:off x="3805075" y="380875"/>
              <a:ext cx="1051450" cy="1113325"/>
            </a:xfrm>
            <a:custGeom>
              <a:avLst/>
              <a:gdLst/>
              <a:ahLst/>
              <a:cxnLst/>
              <a:rect l="l" t="t" r="r" b="b"/>
              <a:pathLst>
                <a:path w="42058" h="44533" extrusionOk="0">
                  <a:moveTo>
                    <a:pt x="1" y="1"/>
                  </a:moveTo>
                  <a:lnTo>
                    <a:pt x="1" y="12255"/>
                  </a:lnTo>
                  <a:lnTo>
                    <a:pt x="23676" y="12255"/>
                  </a:lnTo>
                  <a:cubicBezTo>
                    <a:pt x="27059" y="12255"/>
                    <a:pt x="29804" y="15024"/>
                    <a:pt x="29804" y="18382"/>
                  </a:cubicBezTo>
                  <a:lnTo>
                    <a:pt x="29804" y="38406"/>
                  </a:lnTo>
                  <a:cubicBezTo>
                    <a:pt x="29804" y="41788"/>
                    <a:pt x="32549" y="44533"/>
                    <a:pt x="35931" y="44533"/>
                  </a:cubicBezTo>
                  <a:cubicBezTo>
                    <a:pt x="39313" y="44533"/>
                    <a:pt x="42058" y="41788"/>
                    <a:pt x="42058" y="38406"/>
                  </a:cubicBezTo>
                  <a:lnTo>
                    <a:pt x="42058" y="18382"/>
                  </a:lnTo>
                  <a:cubicBezTo>
                    <a:pt x="42058" y="8260"/>
                    <a:pt x="33823" y="1"/>
                    <a:pt x="236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6"/>
            <p:cNvSpPr/>
            <p:nvPr/>
          </p:nvSpPr>
          <p:spPr>
            <a:xfrm>
              <a:off x="1190625" y="1187825"/>
              <a:ext cx="5228350" cy="1971150"/>
            </a:xfrm>
            <a:custGeom>
              <a:avLst/>
              <a:gdLst/>
              <a:ahLst/>
              <a:cxnLst/>
              <a:rect l="l" t="t" r="r" b="b"/>
              <a:pathLst>
                <a:path w="209134" h="78846" extrusionOk="0">
                  <a:moveTo>
                    <a:pt x="6127" y="1"/>
                  </a:moveTo>
                  <a:cubicBezTo>
                    <a:pt x="2745" y="1"/>
                    <a:pt x="0" y="2746"/>
                    <a:pt x="0" y="6128"/>
                  </a:cubicBezTo>
                  <a:lnTo>
                    <a:pt x="0" y="44925"/>
                  </a:lnTo>
                  <a:cubicBezTo>
                    <a:pt x="0" y="63625"/>
                    <a:pt x="15220" y="78845"/>
                    <a:pt x="33896" y="78845"/>
                  </a:cubicBezTo>
                  <a:lnTo>
                    <a:pt x="175238" y="78845"/>
                  </a:lnTo>
                  <a:cubicBezTo>
                    <a:pt x="193938" y="78845"/>
                    <a:pt x="209133" y="63625"/>
                    <a:pt x="209133" y="44925"/>
                  </a:cubicBezTo>
                  <a:lnTo>
                    <a:pt x="209133" y="6128"/>
                  </a:lnTo>
                  <a:cubicBezTo>
                    <a:pt x="209133" y="2746"/>
                    <a:pt x="206388" y="1"/>
                    <a:pt x="2030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6"/>
            <p:cNvSpPr/>
            <p:nvPr/>
          </p:nvSpPr>
          <p:spPr>
            <a:xfrm>
              <a:off x="3805075" y="1187825"/>
              <a:ext cx="2613900" cy="1971150"/>
            </a:xfrm>
            <a:custGeom>
              <a:avLst/>
              <a:gdLst/>
              <a:ahLst/>
              <a:cxnLst/>
              <a:rect l="l" t="t" r="r" b="b"/>
              <a:pathLst>
                <a:path w="104556" h="78846" extrusionOk="0">
                  <a:moveTo>
                    <a:pt x="1" y="1"/>
                  </a:moveTo>
                  <a:lnTo>
                    <a:pt x="1" y="78845"/>
                  </a:lnTo>
                  <a:lnTo>
                    <a:pt x="70660" y="78845"/>
                  </a:lnTo>
                  <a:cubicBezTo>
                    <a:pt x="89360" y="78845"/>
                    <a:pt x="104555" y="63625"/>
                    <a:pt x="104555" y="44925"/>
                  </a:cubicBezTo>
                  <a:lnTo>
                    <a:pt x="104555" y="6128"/>
                  </a:lnTo>
                  <a:cubicBezTo>
                    <a:pt x="104555" y="2746"/>
                    <a:pt x="101810" y="1"/>
                    <a:pt x="984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6"/>
            <p:cNvSpPr/>
            <p:nvPr/>
          </p:nvSpPr>
          <p:spPr>
            <a:xfrm>
              <a:off x="4642050" y="2239875"/>
              <a:ext cx="919125" cy="2144525"/>
            </a:xfrm>
            <a:custGeom>
              <a:avLst/>
              <a:gdLst/>
              <a:ahLst/>
              <a:cxnLst/>
              <a:rect l="l" t="t" r="r" b="b"/>
              <a:pathLst>
                <a:path w="36765" h="85781" extrusionOk="0">
                  <a:moveTo>
                    <a:pt x="6128" y="0"/>
                  </a:moveTo>
                  <a:cubicBezTo>
                    <a:pt x="2746" y="0"/>
                    <a:pt x="1" y="2745"/>
                    <a:pt x="1" y="6127"/>
                  </a:cubicBezTo>
                  <a:lnTo>
                    <a:pt x="1" y="79654"/>
                  </a:lnTo>
                  <a:cubicBezTo>
                    <a:pt x="1" y="83036"/>
                    <a:pt x="2746" y="85781"/>
                    <a:pt x="6128" y="85781"/>
                  </a:cubicBezTo>
                  <a:lnTo>
                    <a:pt x="30637" y="85781"/>
                  </a:lnTo>
                  <a:cubicBezTo>
                    <a:pt x="34019" y="85781"/>
                    <a:pt x="36764" y="83036"/>
                    <a:pt x="36764" y="79654"/>
                  </a:cubicBezTo>
                  <a:lnTo>
                    <a:pt x="36764" y="6127"/>
                  </a:lnTo>
                  <a:cubicBezTo>
                    <a:pt x="36764" y="2745"/>
                    <a:pt x="34019" y="0"/>
                    <a:pt x="30637" y="0"/>
                  </a:cubicBez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6"/>
            <p:cNvSpPr/>
            <p:nvPr/>
          </p:nvSpPr>
          <p:spPr>
            <a:xfrm>
              <a:off x="4795250" y="3005775"/>
              <a:ext cx="612725" cy="612725"/>
            </a:xfrm>
            <a:custGeom>
              <a:avLst/>
              <a:gdLst/>
              <a:ahLst/>
              <a:cxnLst/>
              <a:rect l="l" t="t" r="r" b="b"/>
              <a:pathLst>
                <a:path w="24509" h="24509" extrusionOk="0">
                  <a:moveTo>
                    <a:pt x="4093" y="0"/>
                  </a:moveTo>
                  <a:cubicBezTo>
                    <a:pt x="1838" y="0"/>
                    <a:pt x="0" y="1814"/>
                    <a:pt x="0" y="4069"/>
                  </a:cubicBezTo>
                  <a:lnTo>
                    <a:pt x="0" y="20416"/>
                  </a:lnTo>
                  <a:cubicBezTo>
                    <a:pt x="0" y="22671"/>
                    <a:pt x="1838" y="24509"/>
                    <a:pt x="4093" y="24509"/>
                  </a:cubicBezTo>
                  <a:lnTo>
                    <a:pt x="20440" y="24509"/>
                  </a:lnTo>
                  <a:cubicBezTo>
                    <a:pt x="22695" y="24509"/>
                    <a:pt x="24509" y="22671"/>
                    <a:pt x="24509" y="20416"/>
                  </a:cubicBezTo>
                  <a:lnTo>
                    <a:pt x="24509" y="4069"/>
                  </a:lnTo>
                  <a:cubicBezTo>
                    <a:pt x="24509" y="1814"/>
                    <a:pt x="22695" y="0"/>
                    <a:pt x="204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6"/>
            <p:cNvSpPr/>
            <p:nvPr/>
          </p:nvSpPr>
          <p:spPr>
            <a:xfrm>
              <a:off x="2048425" y="2239875"/>
              <a:ext cx="919100" cy="2144525"/>
            </a:xfrm>
            <a:custGeom>
              <a:avLst/>
              <a:gdLst/>
              <a:ahLst/>
              <a:cxnLst/>
              <a:rect l="l" t="t" r="r" b="b"/>
              <a:pathLst>
                <a:path w="36764" h="85781" extrusionOk="0">
                  <a:moveTo>
                    <a:pt x="6127" y="0"/>
                  </a:moveTo>
                  <a:cubicBezTo>
                    <a:pt x="2745" y="0"/>
                    <a:pt x="0" y="2745"/>
                    <a:pt x="0" y="6127"/>
                  </a:cubicBezTo>
                  <a:lnTo>
                    <a:pt x="0" y="79654"/>
                  </a:lnTo>
                  <a:cubicBezTo>
                    <a:pt x="0" y="83036"/>
                    <a:pt x="2745" y="85781"/>
                    <a:pt x="6127" y="85781"/>
                  </a:cubicBezTo>
                  <a:lnTo>
                    <a:pt x="30636" y="85781"/>
                  </a:lnTo>
                  <a:cubicBezTo>
                    <a:pt x="34018" y="85781"/>
                    <a:pt x="36763" y="83036"/>
                    <a:pt x="36763" y="79654"/>
                  </a:cubicBezTo>
                  <a:lnTo>
                    <a:pt x="36763" y="6127"/>
                  </a:lnTo>
                  <a:cubicBezTo>
                    <a:pt x="36763" y="2745"/>
                    <a:pt x="34018" y="0"/>
                    <a:pt x="30636" y="0"/>
                  </a:cubicBez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6"/>
            <p:cNvSpPr/>
            <p:nvPr/>
          </p:nvSpPr>
          <p:spPr>
            <a:xfrm>
              <a:off x="2201600" y="3005775"/>
              <a:ext cx="612750" cy="612725"/>
            </a:xfrm>
            <a:custGeom>
              <a:avLst/>
              <a:gdLst/>
              <a:ahLst/>
              <a:cxnLst/>
              <a:rect l="l" t="t" r="r" b="b"/>
              <a:pathLst>
                <a:path w="24510" h="24509" extrusionOk="0">
                  <a:moveTo>
                    <a:pt x="4093" y="0"/>
                  </a:moveTo>
                  <a:cubicBezTo>
                    <a:pt x="1839" y="0"/>
                    <a:pt x="0" y="1814"/>
                    <a:pt x="0" y="4069"/>
                  </a:cubicBezTo>
                  <a:lnTo>
                    <a:pt x="0" y="20416"/>
                  </a:lnTo>
                  <a:cubicBezTo>
                    <a:pt x="0" y="22671"/>
                    <a:pt x="1839" y="24509"/>
                    <a:pt x="4093" y="24509"/>
                  </a:cubicBezTo>
                  <a:lnTo>
                    <a:pt x="20416" y="24509"/>
                  </a:lnTo>
                  <a:cubicBezTo>
                    <a:pt x="22671" y="24509"/>
                    <a:pt x="24509" y="22671"/>
                    <a:pt x="24509" y="20416"/>
                  </a:cubicBezTo>
                  <a:lnTo>
                    <a:pt x="24509" y="4069"/>
                  </a:lnTo>
                  <a:cubicBezTo>
                    <a:pt x="24509" y="1814"/>
                    <a:pt x="22671" y="0"/>
                    <a:pt x="20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" name="Google Shape;366;p36"/>
          <p:cNvGrpSpPr/>
          <p:nvPr/>
        </p:nvGrpSpPr>
        <p:grpSpPr>
          <a:xfrm>
            <a:off x="5113803" y="1693840"/>
            <a:ext cx="461663" cy="461608"/>
            <a:chOff x="1190625" y="238125"/>
            <a:chExt cx="5228350" cy="5227725"/>
          </a:xfrm>
        </p:grpSpPr>
        <p:sp>
          <p:nvSpPr>
            <p:cNvPr id="367" name="Google Shape;367;p36"/>
            <p:cNvSpPr/>
            <p:nvPr/>
          </p:nvSpPr>
          <p:spPr>
            <a:xfrm>
              <a:off x="1754925" y="2484350"/>
              <a:ext cx="4100350" cy="2981500"/>
            </a:xfrm>
            <a:custGeom>
              <a:avLst/>
              <a:gdLst/>
              <a:ahLst/>
              <a:cxnLst/>
              <a:rect l="l" t="t" r="r" b="b"/>
              <a:pathLst>
                <a:path w="164014" h="119260" extrusionOk="0">
                  <a:moveTo>
                    <a:pt x="5442" y="0"/>
                  </a:moveTo>
                  <a:cubicBezTo>
                    <a:pt x="2451" y="0"/>
                    <a:pt x="1" y="2745"/>
                    <a:pt x="1" y="6127"/>
                  </a:cubicBezTo>
                  <a:lnTo>
                    <a:pt x="1" y="113133"/>
                  </a:lnTo>
                  <a:cubicBezTo>
                    <a:pt x="1" y="116515"/>
                    <a:pt x="2451" y="119260"/>
                    <a:pt x="5442" y="119260"/>
                  </a:cubicBezTo>
                  <a:lnTo>
                    <a:pt x="158572" y="119260"/>
                  </a:lnTo>
                  <a:cubicBezTo>
                    <a:pt x="161587" y="119260"/>
                    <a:pt x="164013" y="116515"/>
                    <a:pt x="164013" y="113133"/>
                  </a:cubicBezTo>
                  <a:lnTo>
                    <a:pt x="164013" y="6127"/>
                  </a:lnTo>
                  <a:cubicBezTo>
                    <a:pt x="164013" y="2745"/>
                    <a:pt x="161587" y="0"/>
                    <a:pt x="1585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6"/>
            <p:cNvSpPr/>
            <p:nvPr/>
          </p:nvSpPr>
          <p:spPr>
            <a:xfrm>
              <a:off x="3805075" y="2484350"/>
              <a:ext cx="2050200" cy="2981500"/>
            </a:xfrm>
            <a:custGeom>
              <a:avLst/>
              <a:gdLst/>
              <a:ahLst/>
              <a:cxnLst/>
              <a:rect l="l" t="t" r="r" b="b"/>
              <a:pathLst>
                <a:path w="82008" h="119260" extrusionOk="0">
                  <a:moveTo>
                    <a:pt x="1" y="0"/>
                  </a:moveTo>
                  <a:lnTo>
                    <a:pt x="1" y="119260"/>
                  </a:lnTo>
                  <a:lnTo>
                    <a:pt x="76566" y="119260"/>
                  </a:lnTo>
                  <a:cubicBezTo>
                    <a:pt x="79581" y="119260"/>
                    <a:pt x="82007" y="116515"/>
                    <a:pt x="82007" y="113133"/>
                  </a:cubicBezTo>
                  <a:lnTo>
                    <a:pt x="82007" y="6127"/>
                  </a:lnTo>
                  <a:cubicBezTo>
                    <a:pt x="82007" y="2745"/>
                    <a:pt x="79581" y="0"/>
                    <a:pt x="765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6"/>
            <p:cNvSpPr/>
            <p:nvPr/>
          </p:nvSpPr>
          <p:spPr>
            <a:xfrm>
              <a:off x="3325325" y="238125"/>
              <a:ext cx="960150" cy="959525"/>
            </a:xfrm>
            <a:custGeom>
              <a:avLst/>
              <a:gdLst/>
              <a:ahLst/>
              <a:cxnLst/>
              <a:rect l="l" t="t" r="r" b="b"/>
              <a:pathLst>
                <a:path w="38406" h="38381" extrusionOk="0">
                  <a:moveTo>
                    <a:pt x="19191" y="0"/>
                  </a:moveTo>
                  <a:cubicBezTo>
                    <a:pt x="8603" y="0"/>
                    <a:pt x="1" y="8603"/>
                    <a:pt x="1" y="19190"/>
                  </a:cubicBezTo>
                  <a:cubicBezTo>
                    <a:pt x="1" y="29778"/>
                    <a:pt x="8603" y="38381"/>
                    <a:pt x="19191" y="38381"/>
                  </a:cubicBezTo>
                  <a:cubicBezTo>
                    <a:pt x="29779" y="38381"/>
                    <a:pt x="38406" y="29778"/>
                    <a:pt x="38406" y="19190"/>
                  </a:cubicBezTo>
                  <a:cubicBezTo>
                    <a:pt x="38406" y="8603"/>
                    <a:pt x="29779" y="0"/>
                    <a:pt x="19191" y="0"/>
                  </a:cubicBezTo>
                  <a:close/>
                </a:path>
              </a:pathLst>
            </a:custGeom>
            <a:solidFill>
              <a:srgbClr val="FFE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6"/>
            <p:cNvSpPr/>
            <p:nvPr/>
          </p:nvSpPr>
          <p:spPr>
            <a:xfrm>
              <a:off x="1589500" y="243025"/>
              <a:ext cx="960150" cy="960150"/>
            </a:xfrm>
            <a:custGeom>
              <a:avLst/>
              <a:gdLst/>
              <a:ahLst/>
              <a:cxnLst/>
              <a:rect l="l" t="t" r="r" b="b"/>
              <a:pathLst>
                <a:path w="38406" h="38406" extrusionOk="0">
                  <a:moveTo>
                    <a:pt x="19215" y="0"/>
                  </a:moveTo>
                  <a:cubicBezTo>
                    <a:pt x="8627" y="0"/>
                    <a:pt x="0" y="8627"/>
                    <a:pt x="0" y="19215"/>
                  </a:cubicBezTo>
                  <a:cubicBezTo>
                    <a:pt x="0" y="29778"/>
                    <a:pt x="8627" y="38405"/>
                    <a:pt x="19215" y="38405"/>
                  </a:cubicBezTo>
                  <a:cubicBezTo>
                    <a:pt x="29778" y="38405"/>
                    <a:pt x="38405" y="29778"/>
                    <a:pt x="38405" y="19215"/>
                  </a:cubicBezTo>
                  <a:cubicBezTo>
                    <a:pt x="38405" y="8627"/>
                    <a:pt x="29778" y="0"/>
                    <a:pt x="19215" y="0"/>
                  </a:cubicBezTo>
                  <a:close/>
                </a:path>
              </a:pathLst>
            </a:custGeom>
            <a:solidFill>
              <a:srgbClr val="FFE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6"/>
            <p:cNvSpPr/>
            <p:nvPr/>
          </p:nvSpPr>
          <p:spPr>
            <a:xfrm>
              <a:off x="5061150" y="238125"/>
              <a:ext cx="959550" cy="959525"/>
            </a:xfrm>
            <a:custGeom>
              <a:avLst/>
              <a:gdLst/>
              <a:ahLst/>
              <a:cxnLst/>
              <a:rect l="l" t="t" r="r" b="b"/>
              <a:pathLst>
                <a:path w="38382" h="38381" extrusionOk="0">
                  <a:moveTo>
                    <a:pt x="19191" y="0"/>
                  </a:moveTo>
                  <a:cubicBezTo>
                    <a:pt x="8603" y="0"/>
                    <a:pt x="1" y="8603"/>
                    <a:pt x="1" y="19190"/>
                  </a:cubicBezTo>
                  <a:cubicBezTo>
                    <a:pt x="1" y="29778"/>
                    <a:pt x="8603" y="38381"/>
                    <a:pt x="19191" y="38381"/>
                  </a:cubicBezTo>
                  <a:cubicBezTo>
                    <a:pt x="29779" y="38381"/>
                    <a:pt x="38382" y="29778"/>
                    <a:pt x="38382" y="19190"/>
                  </a:cubicBezTo>
                  <a:cubicBezTo>
                    <a:pt x="38382" y="8603"/>
                    <a:pt x="29779" y="0"/>
                    <a:pt x="19191" y="0"/>
                  </a:cubicBezTo>
                  <a:close/>
                </a:path>
              </a:pathLst>
            </a:custGeom>
            <a:solidFill>
              <a:srgbClr val="FDD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6"/>
            <p:cNvSpPr/>
            <p:nvPr/>
          </p:nvSpPr>
          <p:spPr>
            <a:xfrm>
              <a:off x="1354825" y="1192725"/>
              <a:ext cx="1429500" cy="954650"/>
            </a:xfrm>
            <a:custGeom>
              <a:avLst/>
              <a:gdLst/>
              <a:ahLst/>
              <a:cxnLst/>
              <a:rect l="l" t="t" r="r" b="b"/>
              <a:pathLst>
                <a:path w="57180" h="38186" extrusionOk="0">
                  <a:moveTo>
                    <a:pt x="28578" y="1"/>
                  </a:moveTo>
                  <a:cubicBezTo>
                    <a:pt x="20906" y="1"/>
                    <a:pt x="12916" y="2182"/>
                    <a:pt x="3432" y="6839"/>
                  </a:cubicBezTo>
                  <a:cubicBezTo>
                    <a:pt x="1324" y="7868"/>
                    <a:pt x="0" y="10000"/>
                    <a:pt x="0" y="12329"/>
                  </a:cubicBezTo>
                  <a:lnTo>
                    <a:pt x="0" y="32058"/>
                  </a:lnTo>
                  <a:cubicBezTo>
                    <a:pt x="0" y="35440"/>
                    <a:pt x="2745" y="38185"/>
                    <a:pt x="6128" y="38185"/>
                  </a:cubicBezTo>
                  <a:lnTo>
                    <a:pt x="51052" y="38185"/>
                  </a:lnTo>
                  <a:cubicBezTo>
                    <a:pt x="54434" y="38185"/>
                    <a:pt x="57179" y="35440"/>
                    <a:pt x="57179" y="32058"/>
                  </a:cubicBezTo>
                  <a:lnTo>
                    <a:pt x="57179" y="12329"/>
                  </a:lnTo>
                  <a:cubicBezTo>
                    <a:pt x="57179" y="10000"/>
                    <a:pt x="55856" y="7868"/>
                    <a:pt x="53748" y="6839"/>
                  </a:cubicBezTo>
                  <a:cubicBezTo>
                    <a:pt x="44239" y="2182"/>
                    <a:pt x="36249" y="1"/>
                    <a:pt x="28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6"/>
            <p:cNvSpPr/>
            <p:nvPr/>
          </p:nvSpPr>
          <p:spPr>
            <a:xfrm>
              <a:off x="3090650" y="1192725"/>
              <a:ext cx="1429500" cy="954650"/>
            </a:xfrm>
            <a:custGeom>
              <a:avLst/>
              <a:gdLst/>
              <a:ahLst/>
              <a:cxnLst/>
              <a:rect l="l" t="t" r="r" b="b"/>
              <a:pathLst>
                <a:path w="57180" h="38186" extrusionOk="0">
                  <a:moveTo>
                    <a:pt x="28578" y="1"/>
                  </a:moveTo>
                  <a:cubicBezTo>
                    <a:pt x="20907" y="1"/>
                    <a:pt x="12917" y="2182"/>
                    <a:pt x="3432" y="6839"/>
                  </a:cubicBezTo>
                  <a:cubicBezTo>
                    <a:pt x="1324" y="7868"/>
                    <a:pt x="1" y="10000"/>
                    <a:pt x="1" y="12329"/>
                  </a:cubicBezTo>
                  <a:lnTo>
                    <a:pt x="1" y="32058"/>
                  </a:lnTo>
                  <a:cubicBezTo>
                    <a:pt x="1" y="35440"/>
                    <a:pt x="2746" y="38185"/>
                    <a:pt x="6128" y="38185"/>
                  </a:cubicBezTo>
                  <a:lnTo>
                    <a:pt x="51052" y="38185"/>
                  </a:lnTo>
                  <a:cubicBezTo>
                    <a:pt x="54435" y="38185"/>
                    <a:pt x="57180" y="35440"/>
                    <a:pt x="57180" y="32058"/>
                  </a:cubicBezTo>
                  <a:lnTo>
                    <a:pt x="57180" y="12329"/>
                  </a:lnTo>
                  <a:cubicBezTo>
                    <a:pt x="57180" y="10000"/>
                    <a:pt x="55856" y="7868"/>
                    <a:pt x="53748" y="6839"/>
                  </a:cubicBezTo>
                  <a:cubicBezTo>
                    <a:pt x="44239" y="2182"/>
                    <a:pt x="36249" y="1"/>
                    <a:pt x="28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6"/>
            <p:cNvSpPr/>
            <p:nvPr/>
          </p:nvSpPr>
          <p:spPr>
            <a:xfrm>
              <a:off x="4826500" y="1192725"/>
              <a:ext cx="1429500" cy="954650"/>
            </a:xfrm>
            <a:custGeom>
              <a:avLst/>
              <a:gdLst/>
              <a:ahLst/>
              <a:cxnLst/>
              <a:rect l="l" t="t" r="r" b="b"/>
              <a:pathLst>
                <a:path w="57180" h="38186" extrusionOk="0">
                  <a:moveTo>
                    <a:pt x="28553" y="1"/>
                  </a:moveTo>
                  <a:cubicBezTo>
                    <a:pt x="20906" y="1"/>
                    <a:pt x="12916" y="2182"/>
                    <a:pt x="3431" y="6839"/>
                  </a:cubicBezTo>
                  <a:cubicBezTo>
                    <a:pt x="1324" y="7868"/>
                    <a:pt x="0" y="10000"/>
                    <a:pt x="0" y="12329"/>
                  </a:cubicBezTo>
                  <a:lnTo>
                    <a:pt x="0" y="32058"/>
                  </a:lnTo>
                  <a:cubicBezTo>
                    <a:pt x="0" y="35440"/>
                    <a:pt x="2745" y="38185"/>
                    <a:pt x="6127" y="38185"/>
                  </a:cubicBezTo>
                  <a:lnTo>
                    <a:pt x="51052" y="38185"/>
                  </a:lnTo>
                  <a:cubicBezTo>
                    <a:pt x="54434" y="38185"/>
                    <a:pt x="57179" y="35440"/>
                    <a:pt x="57179" y="32058"/>
                  </a:cubicBezTo>
                  <a:lnTo>
                    <a:pt x="57179" y="12329"/>
                  </a:lnTo>
                  <a:cubicBezTo>
                    <a:pt x="57179" y="10000"/>
                    <a:pt x="55831" y="7868"/>
                    <a:pt x="53748" y="6839"/>
                  </a:cubicBezTo>
                  <a:cubicBezTo>
                    <a:pt x="44238" y="2182"/>
                    <a:pt x="36224" y="1"/>
                    <a:pt x="285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6"/>
            <p:cNvSpPr/>
            <p:nvPr/>
          </p:nvSpPr>
          <p:spPr>
            <a:xfrm>
              <a:off x="3805075" y="1192725"/>
              <a:ext cx="715075" cy="954650"/>
            </a:xfrm>
            <a:custGeom>
              <a:avLst/>
              <a:gdLst/>
              <a:ahLst/>
              <a:cxnLst/>
              <a:rect l="l" t="t" r="r" b="b"/>
              <a:pathLst>
                <a:path w="28603" h="38186" extrusionOk="0">
                  <a:moveTo>
                    <a:pt x="1" y="1"/>
                  </a:moveTo>
                  <a:lnTo>
                    <a:pt x="1" y="38185"/>
                  </a:lnTo>
                  <a:lnTo>
                    <a:pt x="22475" y="38185"/>
                  </a:lnTo>
                  <a:cubicBezTo>
                    <a:pt x="25858" y="38185"/>
                    <a:pt x="28603" y="35440"/>
                    <a:pt x="28603" y="32058"/>
                  </a:cubicBezTo>
                  <a:lnTo>
                    <a:pt x="28603" y="12329"/>
                  </a:lnTo>
                  <a:cubicBezTo>
                    <a:pt x="28603" y="10000"/>
                    <a:pt x="27255" y="7868"/>
                    <a:pt x="25171" y="6839"/>
                  </a:cubicBezTo>
                  <a:cubicBezTo>
                    <a:pt x="15662" y="2182"/>
                    <a:pt x="7672" y="1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6"/>
            <p:cNvSpPr/>
            <p:nvPr/>
          </p:nvSpPr>
          <p:spPr>
            <a:xfrm>
              <a:off x="2723025" y="3250250"/>
              <a:ext cx="2164750" cy="1756075"/>
            </a:xfrm>
            <a:custGeom>
              <a:avLst/>
              <a:gdLst/>
              <a:ahLst/>
              <a:cxnLst/>
              <a:rect l="l" t="t" r="r" b="b"/>
              <a:pathLst>
                <a:path w="86590" h="70243" extrusionOk="0">
                  <a:moveTo>
                    <a:pt x="14706" y="0"/>
                  </a:moveTo>
                  <a:cubicBezTo>
                    <a:pt x="11323" y="0"/>
                    <a:pt x="8579" y="2745"/>
                    <a:pt x="8579" y="6127"/>
                  </a:cubicBezTo>
                  <a:cubicBezTo>
                    <a:pt x="8579" y="7475"/>
                    <a:pt x="7476" y="8578"/>
                    <a:pt x="6128" y="8578"/>
                  </a:cubicBezTo>
                  <a:cubicBezTo>
                    <a:pt x="2745" y="8578"/>
                    <a:pt x="0" y="11323"/>
                    <a:pt x="0" y="14705"/>
                  </a:cubicBezTo>
                  <a:lnTo>
                    <a:pt x="0" y="55537"/>
                  </a:lnTo>
                  <a:cubicBezTo>
                    <a:pt x="0" y="58919"/>
                    <a:pt x="2745" y="61664"/>
                    <a:pt x="6128" y="61664"/>
                  </a:cubicBezTo>
                  <a:cubicBezTo>
                    <a:pt x="7476" y="61664"/>
                    <a:pt x="8579" y="62767"/>
                    <a:pt x="8579" y="64115"/>
                  </a:cubicBezTo>
                  <a:cubicBezTo>
                    <a:pt x="8579" y="67497"/>
                    <a:pt x="11323" y="70242"/>
                    <a:pt x="14706" y="70242"/>
                  </a:cubicBezTo>
                  <a:lnTo>
                    <a:pt x="71885" y="70242"/>
                  </a:lnTo>
                  <a:cubicBezTo>
                    <a:pt x="75267" y="70242"/>
                    <a:pt x="78012" y="67497"/>
                    <a:pt x="78012" y="64115"/>
                  </a:cubicBezTo>
                  <a:cubicBezTo>
                    <a:pt x="78012" y="62767"/>
                    <a:pt x="79115" y="61664"/>
                    <a:pt x="80463" y="61664"/>
                  </a:cubicBezTo>
                  <a:cubicBezTo>
                    <a:pt x="83845" y="61664"/>
                    <a:pt x="86590" y="58919"/>
                    <a:pt x="86590" y="55537"/>
                  </a:cubicBezTo>
                  <a:lnTo>
                    <a:pt x="86590" y="14705"/>
                  </a:lnTo>
                  <a:cubicBezTo>
                    <a:pt x="86590" y="11323"/>
                    <a:pt x="83845" y="8578"/>
                    <a:pt x="80463" y="8578"/>
                  </a:cubicBezTo>
                  <a:cubicBezTo>
                    <a:pt x="79115" y="8578"/>
                    <a:pt x="78012" y="7475"/>
                    <a:pt x="78012" y="6127"/>
                  </a:cubicBezTo>
                  <a:cubicBezTo>
                    <a:pt x="78012" y="2745"/>
                    <a:pt x="75267" y="0"/>
                    <a:pt x="71885" y="0"/>
                  </a:cubicBezTo>
                  <a:close/>
                </a:path>
              </a:pathLst>
            </a:custGeom>
            <a:solidFill>
              <a:srgbClr val="FDCD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6"/>
            <p:cNvSpPr/>
            <p:nvPr/>
          </p:nvSpPr>
          <p:spPr>
            <a:xfrm>
              <a:off x="1497575" y="2749650"/>
              <a:ext cx="612750" cy="2716200"/>
            </a:xfrm>
            <a:custGeom>
              <a:avLst/>
              <a:gdLst/>
              <a:ahLst/>
              <a:cxnLst/>
              <a:rect l="l" t="t" r="r" b="b"/>
              <a:pathLst>
                <a:path w="24510" h="108648" extrusionOk="0">
                  <a:moveTo>
                    <a:pt x="1" y="0"/>
                  </a:moveTo>
                  <a:lnTo>
                    <a:pt x="1" y="102521"/>
                  </a:lnTo>
                  <a:cubicBezTo>
                    <a:pt x="1" y="105903"/>
                    <a:pt x="2746" y="108648"/>
                    <a:pt x="6128" y="108648"/>
                  </a:cubicBezTo>
                  <a:lnTo>
                    <a:pt x="24510" y="108648"/>
                  </a:lnTo>
                  <a:lnTo>
                    <a:pt x="24510" y="0"/>
                  </a:lnTo>
                  <a:close/>
                </a:path>
              </a:pathLst>
            </a:custGeom>
            <a:solidFill>
              <a:srgbClr val="FDCD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6"/>
            <p:cNvSpPr/>
            <p:nvPr/>
          </p:nvSpPr>
          <p:spPr>
            <a:xfrm>
              <a:off x="5500475" y="2749650"/>
              <a:ext cx="612125" cy="2716200"/>
            </a:xfrm>
            <a:custGeom>
              <a:avLst/>
              <a:gdLst/>
              <a:ahLst/>
              <a:cxnLst/>
              <a:rect l="l" t="t" r="r" b="b"/>
              <a:pathLst>
                <a:path w="24485" h="108648" extrusionOk="0">
                  <a:moveTo>
                    <a:pt x="1" y="0"/>
                  </a:moveTo>
                  <a:lnTo>
                    <a:pt x="1" y="108648"/>
                  </a:lnTo>
                  <a:lnTo>
                    <a:pt x="18358" y="108648"/>
                  </a:lnTo>
                  <a:cubicBezTo>
                    <a:pt x="21740" y="108648"/>
                    <a:pt x="24485" y="105903"/>
                    <a:pt x="24485" y="102521"/>
                  </a:cubicBezTo>
                  <a:lnTo>
                    <a:pt x="24485" y="0"/>
                  </a:lnTo>
                  <a:close/>
                </a:path>
              </a:pathLst>
            </a:custGeom>
            <a:solidFill>
              <a:srgbClr val="F1AB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6"/>
            <p:cNvSpPr/>
            <p:nvPr/>
          </p:nvSpPr>
          <p:spPr>
            <a:xfrm>
              <a:off x="1190625" y="1871625"/>
              <a:ext cx="5228350" cy="919100"/>
            </a:xfrm>
            <a:custGeom>
              <a:avLst/>
              <a:gdLst/>
              <a:ahLst/>
              <a:cxnLst/>
              <a:rect l="l" t="t" r="r" b="b"/>
              <a:pathLst>
                <a:path w="209134" h="36764" extrusionOk="0">
                  <a:moveTo>
                    <a:pt x="6127" y="0"/>
                  </a:moveTo>
                  <a:cubicBezTo>
                    <a:pt x="2745" y="0"/>
                    <a:pt x="0" y="2745"/>
                    <a:pt x="0" y="6128"/>
                  </a:cubicBezTo>
                  <a:lnTo>
                    <a:pt x="0" y="30636"/>
                  </a:lnTo>
                  <a:cubicBezTo>
                    <a:pt x="0" y="34019"/>
                    <a:pt x="2745" y="36764"/>
                    <a:pt x="6127" y="36764"/>
                  </a:cubicBezTo>
                  <a:lnTo>
                    <a:pt x="203006" y="36764"/>
                  </a:lnTo>
                  <a:cubicBezTo>
                    <a:pt x="206388" y="36764"/>
                    <a:pt x="209133" y="34019"/>
                    <a:pt x="209133" y="30636"/>
                  </a:cubicBezTo>
                  <a:lnTo>
                    <a:pt x="209133" y="6128"/>
                  </a:lnTo>
                  <a:cubicBezTo>
                    <a:pt x="209133" y="2745"/>
                    <a:pt x="206388" y="0"/>
                    <a:pt x="2030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6"/>
            <p:cNvSpPr/>
            <p:nvPr/>
          </p:nvSpPr>
          <p:spPr>
            <a:xfrm>
              <a:off x="3805075" y="238125"/>
              <a:ext cx="480400" cy="959525"/>
            </a:xfrm>
            <a:custGeom>
              <a:avLst/>
              <a:gdLst/>
              <a:ahLst/>
              <a:cxnLst/>
              <a:rect l="l" t="t" r="r" b="b"/>
              <a:pathLst>
                <a:path w="19216" h="38381" extrusionOk="0">
                  <a:moveTo>
                    <a:pt x="1" y="0"/>
                  </a:moveTo>
                  <a:lnTo>
                    <a:pt x="1" y="38381"/>
                  </a:lnTo>
                  <a:cubicBezTo>
                    <a:pt x="10589" y="38381"/>
                    <a:pt x="19216" y="29778"/>
                    <a:pt x="19216" y="19190"/>
                  </a:cubicBezTo>
                  <a:cubicBezTo>
                    <a:pt x="19216" y="8603"/>
                    <a:pt x="10589" y="0"/>
                    <a:pt x="1" y="0"/>
                  </a:cubicBezTo>
                  <a:close/>
                </a:path>
              </a:pathLst>
            </a:custGeom>
            <a:solidFill>
              <a:srgbClr val="FDD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6"/>
            <p:cNvSpPr/>
            <p:nvPr/>
          </p:nvSpPr>
          <p:spPr>
            <a:xfrm>
              <a:off x="3805075" y="1871625"/>
              <a:ext cx="2613900" cy="919100"/>
            </a:xfrm>
            <a:custGeom>
              <a:avLst/>
              <a:gdLst/>
              <a:ahLst/>
              <a:cxnLst/>
              <a:rect l="l" t="t" r="r" b="b"/>
              <a:pathLst>
                <a:path w="104556" h="36764" extrusionOk="0">
                  <a:moveTo>
                    <a:pt x="1" y="0"/>
                  </a:moveTo>
                  <a:lnTo>
                    <a:pt x="1" y="36764"/>
                  </a:lnTo>
                  <a:lnTo>
                    <a:pt x="98428" y="36764"/>
                  </a:lnTo>
                  <a:cubicBezTo>
                    <a:pt x="101810" y="36764"/>
                    <a:pt x="104555" y="34019"/>
                    <a:pt x="104555" y="30636"/>
                  </a:cubicBezTo>
                  <a:lnTo>
                    <a:pt x="104555" y="6128"/>
                  </a:lnTo>
                  <a:cubicBezTo>
                    <a:pt x="104555" y="2745"/>
                    <a:pt x="101810" y="0"/>
                    <a:pt x="984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6"/>
            <p:cNvSpPr/>
            <p:nvPr/>
          </p:nvSpPr>
          <p:spPr>
            <a:xfrm>
              <a:off x="3805075" y="3250250"/>
              <a:ext cx="1082700" cy="1756075"/>
            </a:xfrm>
            <a:custGeom>
              <a:avLst/>
              <a:gdLst/>
              <a:ahLst/>
              <a:cxnLst/>
              <a:rect l="l" t="t" r="r" b="b"/>
              <a:pathLst>
                <a:path w="43308" h="70243" extrusionOk="0">
                  <a:moveTo>
                    <a:pt x="1" y="0"/>
                  </a:moveTo>
                  <a:lnTo>
                    <a:pt x="1" y="70242"/>
                  </a:lnTo>
                  <a:lnTo>
                    <a:pt x="28603" y="70242"/>
                  </a:lnTo>
                  <a:cubicBezTo>
                    <a:pt x="31985" y="70242"/>
                    <a:pt x="34730" y="67497"/>
                    <a:pt x="34730" y="64115"/>
                  </a:cubicBezTo>
                  <a:cubicBezTo>
                    <a:pt x="34730" y="62767"/>
                    <a:pt x="35833" y="61664"/>
                    <a:pt x="37181" y="61664"/>
                  </a:cubicBezTo>
                  <a:cubicBezTo>
                    <a:pt x="40563" y="61664"/>
                    <a:pt x="43308" y="58919"/>
                    <a:pt x="43308" y="55537"/>
                  </a:cubicBezTo>
                  <a:lnTo>
                    <a:pt x="43308" y="14705"/>
                  </a:lnTo>
                  <a:cubicBezTo>
                    <a:pt x="43308" y="11323"/>
                    <a:pt x="40563" y="8578"/>
                    <a:pt x="37181" y="8578"/>
                  </a:cubicBezTo>
                  <a:cubicBezTo>
                    <a:pt x="35833" y="8578"/>
                    <a:pt x="34730" y="7475"/>
                    <a:pt x="34730" y="6127"/>
                  </a:cubicBezTo>
                  <a:cubicBezTo>
                    <a:pt x="34730" y="2745"/>
                    <a:pt x="31985" y="0"/>
                    <a:pt x="28603" y="0"/>
                  </a:cubicBezTo>
                  <a:close/>
                </a:path>
              </a:pathLst>
            </a:custGeom>
            <a:solidFill>
              <a:srgbClr val="F1AB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4"/>
          <p:cNvSpPr/>
          <p:nvPr/>
        </p:nvSpPr>
        <p:spPr>
          <a:xfrm>
            <a:off x="120502" y="1368075"/>
            <a:ext cx="9136912" cy="367884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44"/>
          <p:cNvSpPr txBox="1">
            <a:spLocks noGrp="1"/>
          </p:cNvSpPr>
          <p:nvPr>
            <p:ph type="ctrTitle"/>
          </p:nvPr>
        </p:nvSpPr>
        <p:spPr>
          <a:xfrm>
            <a:off x="1187550" y="146325"/>
            <a:ext cx="6768900" cy="10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accent1"/>
                </a:solidFill>
              </a:rPr>
              <a:t>NUESTRO ANÁLISIS DE LA FUNCIÓN PREVENTIVA EN EL CCCN (1710 Y SS.)</a:t>
            </a:r>
            <a:endParaRPr sz="2800" dirty="0">
              <a:solidFill>
                <a:schemeClr val="accent1"/>
              </a:solidFill>
            </a:endParaRPr>
          </a:p>
        </p:txBody>
      </p:sp>
      <p:sp>
        <p:nvSpPr>
          <p:cNvPr id="632" name="Google Shape;632;p44"/>
          <p:cNvSpPr txBox="1">
            <a:spLocks noGrp="1"/>
          </p:cNvSpPr>
          <p:nvPr>
            <p:ph type="body" idx="4294967295"/>
          </p:nvPr>
        </p:nvSpPr>
        <p:spPr>
          <a:xfrm>
            <a:off x="616688" y="1791375"/>
            <a:ext cx="8080745" cy="2837332"/>
          </a:xfrm>
          <a:prstGeom prst="rect">
            <a:avLst/>
          </a:prstGeom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r>
              <a:rPr lang="es-AR" sz="1600" b="1" dirty="0">
                <a:latin typeface="Arvo"/>
                <a:ea typeface="Arvo"/>
                <a:cs typeface="Arvo"/>
                <a:sym typeface="Arvo"/>
              </a:rPr>
              <a:t>PRIMER PUNTO: </a:t>
            </a:r>
            <a:r>
              <a:rPr lang="es-AR" sz="1600" b="1" dirty="0"/>
              <a:t>TRANSVERSALIDAD. (MICROSISTEMAS).</a:t>
            </a: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endParaRPr lang="es-AR" sz="1600" b="1" dirty="0">
              <a:latin typeface="Arvo"/>
              <a:ea typeface="Arvo"/>
              <a:cs typeface="Arvo"/>
              <a:sym typeface="Arvo"/>
            </a:endParaRP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r>
              <a:rPr lang="es-AR" sz="1600" b="1" dirty="0">
                <a:latin typeface="Arvo"/>
                <a:ea typeface="Arvo"/>
                <a:cs typeface="Arvo"/>
                <a:sym typeface="Arvo"/>
              </a:rPr>
              <a:t>SEGUNDO PUNTO: DOBLE DIMENSIÓN.</a:t>
            </a: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endParaRPr lang="es-AR" sz="1600" b="1" dirty="0">
              <a:latin typeface="Arvo"/>
              <a:ea typeface="Arvo"/>
              <a:cs typeface="Arvo"/>
              <a:sym typeface="Arvo"/>
            </a:endParaRP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r>
              <a:rPr lang="es-AR" sz="1600" dirty="0"/>
              <a:t>1. EVITAR DAÑO (PROPIAMENTE DICHA). (GENERAL DETERRENCE- MANTO MORALIZANTE DEL </a:t>
            </a:r>
            <a:r>
              <a:rPr lang="es-AR" sz="1600" dirty="0" err="1"/>
              <a:t>P°</a:t>
            </a:r>
            <a:r>
              <a:rPr lang="es-AR" sz="1600" dirty="0"/>
              <a:t> DE NO DAÑAR- ART 19 CN).</a:t>
            </a: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endParaRPr lang="es-AR" sz="1600" dirty="0"/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r>
              <a:rPr lang="es-AR" sz="1600" dirty="0"/>
              <a:t>2. EVITAR LA CONTINUACIÓN DE UN DAÑO ACAECIDO O SU AGRAVAMIENTO. (MANDATO JUDICIAL DE HACER O NO HACER (ART. 1713).</a:t>
            </a: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endParaRPr sz="1400" dirty="0">
              <a:latin typeface="Arvo"/>
              <a:ea typeface="Arvo"/>
              <a:cs typeface="Arvo"/>
              <a:sym typeface="Arvo"/>
            </a:endParaRPr>
          </a:p>
        </p:txBody>
      </p:sp>
    </p:spTree>
    <p:extLst>
      <p:ext uri="{BB962C8B-B14F-4D97-AF65-F5344CB8AC3E}">
        <p14:creationId xmlns:p14="http://schemas.microsoft.com/office/powerpoint/2010/main" val="1675525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280F28-5DDC-CA0A-54BC-254154580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7550" y="314634"/>
            <a:ext cx="6768900" cy="655500"/>
          </a:xfrm>
        </p:spPr>
        <p:txBody>
          <a:bodyPr/>
          <a:lstStyle/>
          <a:p>
            <a:r>
              <a:rPr lang="es-AR" sz="2800" dirty="0">
                <a:solidFill>
                  <a:schemeClr val="accent1"/>
                </a:solidFill>
              </a:rPr>
              <a:t>SÍNTESIS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8B7249BC-5DB7-4DFF-4CE7-2005ACAE68BE}"/>
              </a:ext>
            </a:extLst>
          </p:cNvPr>
          <p:cNvSpPr txBox="1">
            <a:spLocks/>
          </p:cNvSpPr>
          <p:nvPr/>
        </p:nvSpPr>
        <p:spPr>
          <a:xfrm>
            <a:off x="1187550" y="1336912"/>
            <a:ext cx="6768900" cy="3164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Palanquin Dark"/>
              <a:buNone/>
              <a:defRPr sz="2500" b="0" i="0" u="none" strike="noStrike" cap="none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r>
              <a:rPr lang="es-AR" dirty="0"/>
              <a:t>De aplicarse casos específicos de multas eficientes, se conseguirá una aplicación jurisprudencial homogénea de los Daños punitivos que permita –con el tiempo- pasar de una </a:t>
            </a:r>
            <a:r>
              <a:rPr lang="es-AR" i="1" dirty="0" err="1"/>
              <a:t>specific</a:t>
            </a:r>
            <a:r>
              <a:rPr lang="es-AR" i="1" dirty="0"/>
              <a:t> a una general </a:t>
            </a:r>
            <a:r>
              <a:rPr lang="es-AR" i="1" dirty="0" err="1"/>
              <a:t>deterrence</a:t>
            </a:r>
            <a:r>
              <a:rPr lang="es-AR" dirty="0"/>
              <a:t>. (Es decir, primero mayor coacción sobre el potencial dañador, luego lo asimila como parte del examen costo- beneficio por su propia voluntad). </a:t>
            </a:r>
          </a:p>
        </p:txBody>
      </p:sp>
    </p:spTree>
    <p:extLst>
      <p:ext uri="{BB962C8B-B14F-4D97-AF65-F5344CB8AC3E}">
        <p14:creationId xmlns:p14="http://schemas.microsoft.com/office/powerpoint/2010/main" val="3619854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>
            <a:spLocks noGrp="1"/>
          </p:cNvSpPr>
          <p:nvPr>
            <p:ph type="ctrTitle"/>
          </p:nvPr>
        </p:nvSpPr>
        <p:spPr>
          <a:xfrm>
            <a:off x="4020223" y="1041827"/>
            <a:ext cx="5116061" cy="8648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000" dirty="0"/>
              <a:t>A</a:t>
            </a:r>
            <a:r>
              <a:rPr lang="en" sz="4000" dirty="0"/>
              <a:t>nálisis macro-jurídico </a:t>
            </a:r>
            <a:endParaRPr sz="4000" dirty="0"/>
          </a:p>
        </p:txBody>
      </p:sp>
      <p:sp>
        <p:nvSpPr>
          <p:cNvPr id="240" name="Google Shape;240;p35"/>
          <p:cNvSpPr txBox="1">
            <a:spLocks noGrp="1"/>
          </p:cNvSpPr>
          <p:nvPr>
            <p:ph type="body" idx="1"/>
          </p:nvPr>
        </p:nvSpPr>
        <p:spPr>
          <a:xfrm>
            <a:off x="4759924" y="2360912"/>
            <a:ext cx="3859835" cy="27878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Lógica de mercado capitalista: </a:t>
            </a:r>
            <a:r>
              <a:rPr lang="es-AR" b="1" dirty="0"/>
              <a:t>“</a:t>
            </a:r>
            <a:r>
              <a:rPr lang="es-AR" b="1" i="1" dirty="0"/>
              <a:t>Mayor rédito a menor costo”. </a:t>
            </a:r>
            <a:r>
              <a:rPr lang="es-AR" dirty="0"/>
              <a:t>Sobre este fenómeno debe actuar el Derecho. (Daño punitivo como herramienta).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AR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u="sng" dirty="0"/>
              <a:t>Principio de Realidad</a:t>
            </a:r>
            <a:r>
              <a:rPr lang="es-AR" dirty="0"/>
              <a:t>: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-Fenómenos injustos- necesidad de respuesta jurídica. (visión práctica).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-Búsqueda del equilibrio de asimetrías de las relaciones jurídicas.</a:t>
            </a:r>
            <a:endParaRPr dirty="0"/>
          </a:p>
        </p:txBody>
      </p:sp>
      <p:sp>
        <p:nvSpPr>
          <p:cNvPr id="241" name="Google Shape;241;p35"/>
          <p:cNvSpPr/>
          <p:nvPr/>
        </p:nvSpPr>
        <p:spPr>
          <a:xfrm>
            <a:off x="341300" y="597837"/>
            <a:ext cx="3859836" cy="3859872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2" name="Google Shape;242;p35"/>
          <p:cNvGrpSpPr/>
          <p:nvPr/>
        </p:nvGrpSpPr>
        <p:grpSpPr>
          <a:xfrm>
            <a:off x="992313" y="1801099"/>
            <a:ext cx="2694334" cy="2656604"/>
            <a:chOff x="992313" y="1801099"/>
            <a:chExt cx="2694334" cy="2656604"/>
          </a:xfrm>
        </p:grpSpPr>
        <p:grpSp>
          <p:nvGrpSpPr>
            <p:cNvPr id="243" name="Google Shape;243;p35"/>
            <p:cNvGrpSpPr/>
            <p:nvPr/>
          </p:nvGrpSpPr>
          <p:grpSpPr>
            <a:xfrm>
              <a:off x="1282129" y="1801099"/>
              <a:ext cx="1855742" cy="2435663"/>
              <a:chOff x="4020000" y="4232425"/>
              <a:chExt cx="961325" cy="1146950"/>
            </a:xfrm>
          </p:grpSpPr>
          <p:sp>
            <p:nvSpPr>
              <p:cNvPr id="244" name="Google Shape;244;p35"/>
              <p:cNvSpPr/>
              <p:nvPr/>
            </p:nvSpPr>
            <p:spPr>
              <a:xfrm>
                <a:off x="4097750" y="4232425"/>
                <a:ext cx="883575" cy="1097225"/>
              </a:xfrm>
              <a:custGeom>
                <a:avLst/>
                <a:gdLst/>
                <a:ahLst/>
                <a:cxnLst/>
                <a:rect l="l" t="t" r="r" b="b"/>
                <a:pathLst>
                  <a:path w="35343" h="43889" extrusionOk="0">
                    <a:moveTo>
                      <a:pt x="1" y="0"/>
                    </a:moveTo>
                    <a:lnTo>
                      <a:pt x="1" y="43888"/>
                    </a:lnTo>
                    <a:lnTo>
                      <a:pt x="35342" y="43888"/>
                    </a:lnTo>
                    <a:lnTo>
                      <a:pt x="3534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35"/>
              <p:cNvSpPr/>
              <p:nvPr/>
            </p:nvSpPr>
            <p:spPr>
              <a:xfrm>
                <a:off x="4020000" y="4282150"/>
                <a:ext cx="883550" cy="1097225"/>
              </a:xfrm>
              <a:custGeom>
                <a:avLst/>
                <a:gdLst/>
                <a:ahLst/>
                <a:cxnLst/>
                <a:rect l="l" t="t" r="r" b="b"/>
                <a:pathLst>
                  <a:path w="35342" h="43889" extrusionOk="0">
                    <a:moveTo>
                      <a:pt x="1" y="0"/>
                    </a:moveTo>
                    <a:lnTo>
                      <a:pt x="1" y="43888"/>
                    </a:lnTo>
                    <a:lnTo>
                      <a:pt x="35342" y="43888"/>
                    </a:lnTo>
                    <a:lnTo>
                      <a:pt x="3534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35"/>
              <p:cNvSpPr/>
              <p:nvPr/>
            </p:nvSpPr>
            <p:spPr>
              <a:xfrm>
                <a:off x="4137100" y="4427350"/>
                <a:ext cx="649450" cy="18925"/>
              </a:xfrm>
              <a:custGeom>
                <a:avLst/>
                <a:gdLst/>
                <a:ahLst/>
                <a:cxnLst/>
                <a:rect l="l" t="t" r="r" b="b"/>
                <a:pathLst>
                  <a:path w="25978" h="757" extrusionOk="0">
                    <a:moveTo>
                      <a:pt x="0" y="0"/>
                    </a:moveTo>
                    <a:lnTo>
                      <a:pt x="0" y="757"/>
                    </a:lnTo>
                    <a:lnTo>
                      <a:pt x="25978" y="757"/>
                    </a:lnTo>
                    <a:lnTo>
                      <a:pt x="2597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35"/>
              <p:cNvSpPr/>
              <p:nvPr/>
            </p:nvSpPr>
            <p:spPr>
              <a:xfrm>
                <a:off x="4137100" y="4506200"/>
                <a:ext cx="649450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25978" h="754" extrusionOk="0">
                    <a:moveTo>
                      <a:pt x="0" y="0"/>
                    </a:moveTo>
                    <a:lnTo>
                      <a:pt x="0" y="753"/>
                    </a:lnTo>
                    <a:lnTo>
                      <a:pt x="25978" y="753"/>
                    </a:lnTo>
                    <a:lnTo>
                      <a:pt x="2597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35"/>
              <p:cNvSpPr/>
              <p:nvPr/>
            </p:nvSpPr>
            <p:spPr>
              <a:xfrm>
                <a:off x="4137100" y="4584950"/>
                <a:ext cx="649450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25978" h="754" extrusionOk="0">
                    <a:moveTo>
                      <a:pt x="0" y="1"/>
                    </a:moveTo>
                    <a:lnTo>
                      <a:pt x="0" y="754"/>
                    </a:lnTo>
                    <a:lnTo>
                      <a:pt x="25978" y="754"/>
                    </a:lnTo>
                    <a:lnTo>
                      <a:pt x="2597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35"/>
              <p:cNvSpPr/>
              <p:nvPr/>
            </p:nvSpPr>
            <p:spPr>
              <a:xfrm>
                <a:off x="4137100" y="4663725"/>
                <a:ext cx="649450" cy="18825"/>
              </a:xfrm>
              <a:custGeom>
                <a:avLst/>
                <a:gdLst/>
                <a:ahLst/>
                <a:cxnLst/>
                <a:rect l="l" t="t" r="r" b="b"/>
                <a:pathLst>
                  <a:path w="25978" h="753" extrusionOk="0">
                    <a:moveTo>
                      <a:pt x="0" y="0"/>
                    </a:moveTo>
                    <a:lnTo>
                      <a:pt x="0" y="753"/>
                    </a:lnTo>
                    <a:lnTo>
                      <a:pt x="25978" y="753"/>
                    </a:lnTo>
                    <a:lnTo>
                      <a:pt x="2597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35"/>
              <p:cNvSpPr/>
              <p:nvPr/>
            </p:nvSpPr>
            <p:spPr>
              <a:xfrm>
                <a:off x="4137100" y="4742475"/>
                <a:ext cx="649450" cy="18925"/>
              </a:xfrm>
              <a:custGeom>
                <a:avLst/>
                <a:gdLst/>
                <a:ahLst/>
                <a:cxnLst/>
                <a:rect l="l" t="t" r="r" b="b"/>
                <a:pathLst>
                  <a:path w="25978" h="757" extrusionOk="0">
                    <a:moveTo>
                      <a:pt x="0" y="1"/>
                    </a:moveTo>
                    <a:lnTo>
                      <a:pt x="0" y="757"/>
                    </a:lnTo>
                    <a:lnTo>
                      <a:pt x="25978" y="757"/>
                    </a:lnTo>
                    <a:lnTo>
                      <a:pt x="2597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35"/>
              <p:cNvSpPr/>
              <p:nvPr/>
            </p:nvSpPr>
            <p:spPr>
              <a:xfrm>
                <a:off x="4137100" y="4821350"/>
                <a:ext cx="649450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25978" h="754" extrusionOk="0">
                    <a:moveTo>
                      <a:pt x="0" y="0"/>
                    </a:moveTo>
                    <a:lnTo>
                      <a:pt x="0" y="753"/>
                    </a:lnTo>
                    <a:lnTo>
                      <a:pt x="25978" y="753"/>
                    </a:lnTo>
                    <a:lnTo>
                      <a:pt x="2597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35"/>
              <p:cNvSpPr/>
              <p:nvPr/>
            </p:nvSpPr>
            <p:spPr>
              <a:xfrm>
                <a:off x="4137100" y="4900100"/>
                <a:ext cx="649450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25978" h="754" extrusionOk="0">
                    <a:moveTo>
                      <a:pt x="0" y="1"/>
                    </a:moveTo>
                    <a:lnTo>
                      <a:pt x="0" y="754"/>
                    </a:lnTo>
                    <a:lnTo>
                      <a:pt x="25978" y="754"/>
                    </a:lnTo>
                    <a:lnTo>
                      <a:pt x="2597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35"/>
              <p:cNvSpPr/>
              <p:nvPr/>
            </p:nvSpPr>
            <p:spPr>
              <a:xfrm>
                <a:off x="4137100" y="4978875"/>
                <a:ext cx="649450" cy="18925"/>
              </a:xfrm>
              <a:custGeom>
                <a:avLst/>
                <a:gdLst/>
                <a:ahLst/>
                <a:cxnLst/>
                <a:rect l="l" t="t" r="r" b="b"/>
                <a:pathLst>
                  <a:path w="25978" h="757" extrusionOk="0">
                    <a:moveTo>
                      <a:pt x="0" y="0"/>
                    </a:moveTo>
                    <a:lnTo>
                      <a:pt x="0" y="756"/>
                    </a:lnTo>
                    <a:lnTo>
                      <a:pt x="25978" y="756"/>
                    </a:lnTo>
                    <a:lnTo>
                      <a:pt x="2597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35"/>
              <p:cNvSpPr/>
              <p:nvPr/>
            </p:nvSpPr>
            <p:spPr>
              <a:xfrm>
                <a:off x="4137100" y="5057700"/>
                <a:ext cx="649450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25978" h="754" extrusionOk="0">
                    <a:moveTo>
                      <a:pt x="0" y="1"/>
                    </a:moveTo>
                    <a:lnTo>
                      <a:pt x="0" y="754"/>
                    </a:lnTo>
                    <a:lnTo>
                      <a:pt x="25978" y="754"/>
                    </a:lnTo>
                    <a:lnTo>
                      <a:pt x="2597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35"/>
              <p:cNvSpPr/>
              <p:nvPr/>
            </p:nvSpPr>
            <p:spPr>
              <a:xfrm>
                <a:off x="4137100" y="5136500"/>
                <a:ext cx="649450" cy="18825"/>
              </a:xfrm>
              <a:custGeom>
                <a:avLst/>
                <a:gdLst/>
                <a:ahLst/>
                <a:cxnLst/>
                <a:rect l="l" t="t" r="r" b="b"/>
                <a:pathLst>
                  <a:path w="25978" h="753" extrusionOk="0">
                    <a:moveTo>
                      <a:pt x="0" y="0"/>
                    </a:moveTo>
                    <a:lnTo>
                      <a:pt x="0" y="752"/>
                    </a:lnTo>
                    <a:lnTo>
                      <a:pt x="25978" y="752"/>
                    </a:lnTo>
                    <a:lnTo>
                      <a:pt x="2597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35"/>
              <p:cNvSpPr/>
              <p:nvPr/>
            </p:nvSpPr>
            <p:spPr>
              <a:xfrm>
                <a:off x="4137100" y="5215250"/>
                <a:ext cx="649450" cy="18925"/>
              </a:xfrm>
              <a:custGeom>
                <a:avLst/>
                <a:gdLst/>
                <a:ahLst/>
                <a:cxnLst/>
                <a:rect l="l" t="t" r="r" b="b"/>
                <a:pathLst>
                  <a:path w="25978" h="757" extrusionOk="0">
                    <a:moveTo>
                      <a:pt x="0" y="1"/>
                    </a:moveTo>
                    <a:lnTo>
                      <a:pt x="0" y="757"/>
                    </a:lnTo>
                    <a:lnTo>
                      <a:pt x="25978" y="757"/>
                    </a:lnTo>
                    <a:lnTo>
                      <a:pt x="2597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7" name="Google Shape;257;p35"/>
            <p:cNvGrpSpPr/>
            <p:nvPr/>
          </p:nvGrpSpPr>
          <p:grpSpPr>
            <a:xfrm>
              <a:off x="2696654" y="2426239"/>
              <a:ext cx="989992" cy="2031325"/>
              <a:chOff x="2247425" y="1722825"/>
              <a:chExt cx="422550" cy="867050"/>
            </a:xfrm>
          </p:grpSpPr>
          <p:sp>
            <p:nvSpPr>
              <p:cNvPr id="258" name="Google Shape;258;p35"/>
              <p:cNvSpPr/>
              <p:nvPr/>
            </p:nvSpPr>
            <p:spPr>
              <a:xfrm>
                <a:off x="2267500" y="1782350"/>
                <a:ext cx="382350" cy="748000"/>
              </a:xfrm>
              <a:custGeom>
                <a:avLst/>
                <a:gdLst/>
                <a:ahLst/>
                <a:cxnLst/>
                <a:rect l="l" t="t" r="r" b="b"/>
                <a:pathLst>
                  <a:path w="15294" h="29920" extrusionOk="0">
                    <a:moveTo>
                      <a:pt x="1" y="1"/>
                    </a:moveTo>
                    <a:lnTo>
                      <a:pt x="1" y="6039"/>
                    </a:lnTo>
                    <a:cubicBezTo>
                      <a:pt x="1" y="9469"/>
                      <a:pt x="2259" y="12371"/>
                      <a:pt x="5369" y="13338"/>
                    </a:cubicBezTo>
                    <a:cubicBezTo>
                      <a:pt x="6084" y="13560"/>
                      <a:pt x="6608" y="14193"/>
                      <a:pt x="6612" y="14940"/>
                    </a:cubicBezTo>
                    <a:lnTo>
                      <a:pt x="6612" y="14981"/>
                    </a:lnTo>
                    <a:cubicBezTo>
                      <a:pt x="6608" y="15726"/>
                      <a:pt x="6084" y="16356"/>
                      <a:pt x="5369" y="16581"/>
                    </a:cubicBezTo>
                    <a:cubicBezTo>
                      <a:pt x="2259" y="17548"/>
                      <a:pt x="1" y="20450"/>
                      <a:pt x="1" y="23880"/>
                    </a:cubicBezTo>
                    <a:lnTo>
                      <a:pt x="1" y="29920"/>
                    </a:lnTo>
                    <a:lnTo>
                      <a:pt x="15294" y="29920"/>
                    </a:lnTo>
                    <a:lnTo>
                      <a:pt x="15294" y="23880"/>
                    </a:lnTo>
                    <a:cubicBezTo>
                      <a:pt x="15294" y="20450"/>
                      <a:pt x="13036" y="17548"/>
                      <a:pt x="9926" y="16581"/>
                    </a:cubicBezTo>
                    <a:cubicBezTo>
                      <a:pt x="9211" y="16356"/>
                      <a:pt x="8686" y="15726"/>
                      <a:pt x="8683" y="14981"/>
                    </a:cubicBezTo>
                    <a:lnTo>
                      <a:pt x="8683" y="14940"/>
                    </a:lnTo>
                    <a:cubicBezTo>
                      <a:pt x="8686" y="14193"/>
                      <a:pt x="9211" y="13560"/>
                      <a:pt x="9926" y="13338"/>
                    </a:cubicBezTo>
                    <a:cubicBezTo>
                      <a:pt x="13036" y="12371"/>
                      <a:pt x="15294" y="9469"/>
                      <a:pt x="15294" y="6039"/>
                    </a:cubicBezTo>
                    <a:lnTo>
                      <a:pt x="1529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35"/>
              <p:cNvSpPr/>
              <p:nvPr/>
            </p:nvSpPr>
            <p:spPr>
              <a:xfrm>
                <a:off x="2287775" y="1941400"/>
                <a:ext cx="341825" cy="557950"/>
              </a:xfrm>
              <a:custGeom>
                <a:avLst/>
                <a:gdLst/>
                <a:ahLst/>
                <a:cxnLst/>
                <a:rect l="l" t="t" r="r" b="b"/>
                <a:pathLst>
                  <a:path w="13673" h="22318" extrusionOk="0">
                    <a:moveTo>
                      <a:pt x="1" y="1"/>
                    </a:moveTo>
                    <a:cubicBezTo>
                      <a:pt x="69" y="1414"/>
                      <a:pt x="559" y="2708"/>
                      <a:pt x="1353" y="3768"/>
                    </a:cubicBezTo>
                    <a:cubicBezTo>
                      <a:pt x="2204" y="4912"/>
                      <a:pt x="3406" y="5778"/>
                      <a:pt x="4799" y="6210"/>
                    </a:cubicBezTo>
                    <a:cubicBezTo>
                      <a:pt x="5307" y="6371"/>
                      <a:pt x="5750" y="6673"/>
                      <a:pt x="6074" y="7082"/>
                    </a:cubicBezTo>
                    <a:cubicBezTo>
                      <a:pt x="6397" y="7487"/>
                      <a:pt x="6602" y="8009"/>
                      <a:pt x="6605" y="8570"/>
                    </a:cubicBezTo>
                    <a:lnTo>
                      <a:pt x="6605" y="17556"/>
                    </a:lnTo>
                    <a:cubicBezTo>
                      <a:pt x="6602" y="18118"/>
                      <a:pt x="6397" y="18639"/>
                      <a:pt x="6074" y="19045"/>
                    </a:cubicBezTo>
                    <a:cubicBezTo>
                      <a:pt x="5750" y="19453"/>
                      <a:pt x="5307" y="19757"/>
                      <a:pt x="4799" y="19916"/>
                    </a:cubicBezTo>
                    <a:cubicBezTo>
                      <a:pt x="3423" y="20345"/>
                      <a:pt x="2235" y="21194"/>
                      <a:pt x="1383" y="22318"/>
                    </a:cubicBezTo>
                    <a:lnTo>
                      <a:pt x="12290" y="22318"/>
                    </a:lnTo>
                    <a:cubicBezTo>
                      <a:pt x="11438" y="21194"/>
                      <a:pt x="10249" y="20345"/>
                      <a:pt x="8873" y="19916"/>
                    </a:cubicBezTo>
                    <a:cubicBezTo>
                      <a:pt x="8366" y="19757"/>
                      <a:pt x="7923" y="19453"/>
                      <a:pt x="7596" y="19045"/>
                    </a:cubicBezTo>
                    <a:cubicBezTo>
                      <a:pt x="7272" y="18639"/>
                      <a:pt x="7072" y="18118"/>
                      <a:pt x="7068" y="17556"/>
                    </a:cubicBezTo>
                    <a:lnTo>
                      <a:pt x="7068" y="17553"/>
                    </a:lnTo>
                    <a:lnTo>
                      <a:pt x="7068" y="8570"/>
                    </a:lnTo>
                    <a:cubicBezTo>
                      <a:pt x="7072" y="8009"/>
                      <a:pt x="7272" y="7487"/>
                      <a:pt x="7596" y="7082"/>
                    </a:cubicBezTo>
                    <a:cubicBezTo>
                      <a:pt x="7923" y="6673"/>
                      <a:pt x="8366" y="6371"/>
                      <a:pt x="8873" y="6210"/>
                    </a:cubicBezTo>
                    <a:cubicBezTo>
                      <a:pt x="10266" y="5778"/>
                      <a:pt x="11469" y="4912"/>
                      <a:pt x="12320" y="3768"/>
                    </a:cubicBezTo>
                    <a:cubicBezTo>
                      <a:pt x="13114" y="2708"/>
                      <a:pt x="13604" y="1414"/>
                      <a:pt x="136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35"/>
              <p:cNvSpPr/>
              <p:nvPr/>
            </p:nvSpPr>
            <p:spPr>
              <a:xfrm>
                <a:off x="2247425" y="1810625"/>
                <a:ext cx="422550" cy="15600"/>
              </a:xfrm>
              <a:custGeom>
                <a:avLst/>
                <a:gdLst/>
                <a:ahLst/>
                <a:cxnLst/>
                <a:rect l="l" t="t" r="r" b="b"/>
                <a:pathLst>
                  <a:path w="16902" h="624" extrusionOk="0">
                    <a:moveTo>
                      <a:pt x="0" y="0"/>
                    </a:moveTo>
                    <a:lnTo>
                      <a:pt x="535" y="623"/>
                    </a:lnTo>
                    <a:lnTo>
                      <a:pt x="16362" y="623"/>
                    </a:lnTo>
                    <a:lnTo>
                      <a:pt x="1690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35"/>
              <p:cNvSpPr/>
              <p:nvPr/>
            </p:nvSpPr>
            <p:spPr>
              <a:xfrm>
                <a:off x="2247425" y="1722825"/>
                <a:ext cx="422550" cy="89275"/>
              </a:xfrm>
              <a:custGeom>
                <a:avLst/>
                <a:gdLst/>
                <a:ahLst/>
                <a:cxnLst/>
                <a:rect l="l" t="t" r="r" b="b"/>
                <a:pathLst>
                  <a:path w="16902" h="3571" extrusionOk="0">
                    <a:moveTo>
                      <a:pt x="416" y="0"/>
                    </a:moveTo>
                    <a:cubicBezTo>
                      <a:pt x="187" y="0"/>
                      <a:pt x="0" y="188"/>
                      <a:pt x="0" y="416"/>
                    </a:cubicBezTo>
                    <a:lnTo>
                      <a:pt x="0" y="3570"/>
                    </a:lnTo>
                    <a:lnTo>
                      <a:pt x="16901" y="3570"/>
                    </a:lnTo>
                    <a:lnTo>
                      <a:pt x="16901" y="416"/>
                    </a:lnTo>
                    <a:cubicBezTo>
                      <a:pt x="16901" y="188"/>
                      <a:pt x="16713" y="0"/>
                      <a:pt x="1648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35"/>
              <p:cNvSpPr/>
              <p:nvPr/>
            </p:nvSpPr>
            <p:spPr>
              <a:xfrm>
                <a:off x="2597725" y="1812075"/>
                <a:ext cx="62025" cy="14150"/>
              </a:xfrm>
              <a:custGeom>
                <a:avLst/>
                <a:gdLst/>
                <a:ahLst/>
                <a:cxnLst/>
                <a:rect l="l" t="t" r="r" b="b"/>
                <a:pathLst>
                  <a:path w="2481" h="566" extrusionOk="0">
                    <a:moveTo>
                      <a:pt x="487" y="0"/>
                    </a:moveTo>
                    <a:lnTo>
                      <a:pt x="0" y="565"/>
                    </a:lnTo>
                    <a:lnTo>
                      <a:pt x="1997" y="565"/>
                    </a:lnTo>
                    <a:lnTo>
                      <a:pt x="2480" y="0"/>
                    </a:lnTo>
                    <a:close/>
                  </a:path>
                </a:pathLst>
              </a:custGeom>
              <a:solidFill>
                <a:srgbClr val="1D1D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35"/>
              <p:cNvSpPr/>
              <p:nvPr/>
            </p:nvSpPr>
            <p:spPr>
              <a:xfrm>
                <a:off x="2611175" y="1733625"/>
                <a:ext cx="49850" cy="78475"/>
              </a:xfrm>
              <a:custGeom>
                <a:avLst/>
                <a:gdLst/>
                <a:ahLst/>
                <a:cxnLst/>
                <a:rect l="l" t="t" r="r" b="b"/>
                <a:pathLst>
                  <a:path w="1994" h="3139" extrusionOk="0">
                    <a:moveTo>
                      <a:pt x="1" y="1"/>
                    </a:moveTo>
                    <a:lnTo>
                      <a:pt x="1" y="3138"/>
                    </a:lnTo>
                    <a:lnTo>
                      <a:pt x="1993" y="3138"/>
                    </a:lnTo>
                    <a:lnTo>
                      <a:pt x="199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35"/>
              <p:cNvSpPr/>
              <p:nvPr/>
            </p:nvSpPr>
            <p:spPr>
              <a:xfrm>
                <a:off x="2559075" y="1812075"/>
                <a:ext cx="27000" cy="14150"/>
              </a:xfrm>
              <a:custGeom>
                <a:avLst/>
                <a:gdLst/>
                <a:ahLst/>
                <a:cxnLst/>
                <a:rect l="l" t="t" r="r" b="b"/>
                <a:pathLst>
                  <a:path w="1080" h="566" extrusionOk="0">
                    <a:moveTo>
                      <a:pt x="484" y="0"/>
                    </a:moveTo>
                    <a:lnTo>
                      <a:pt x="0" y="565"/>
                    </a:lnTo>
                    <a:lnTo>
                      <a:pt x="596" y="565"/>
                    </a:lnTo>
                    <a:lnTo>
                      <a:pt x="1080" y="0"/>
                    </a:lnTo>
                    <a:close/>
                  </a:path>
                </a:pathLst>
              </a:custGeom>
              <a:solidFill>
                <a:srgbClr val="1D1D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35"/>
              <p:cNvSpPr/>
              <p:nvPr/>
            </p:nvSpPr>
            <p:spPr>
              <a:xfrm>
                <a:off x="2572450" y="1733625"/>
                <a:ext cx="14925" cy="78475"/>
              </a:xfrm>
              <a:custGeom>
                <a:avLst/>
                <a:gdLst/>
                <a:ahLst/>
                <a:cxnLst/>
                <a:rect l="l" t="t" r="r" b="b"/>
                <a:pathLst>
                  <a:path w="597" h="3139" extrusionOk="0">
                    <a:moveTo>
                      <a:pt x="0" y="1"/>
                    </a:moveTo>
                    <a:lnTo>
                      <a:pt x="0" y="3138"/>
                    </a:lnTo>
                    <a:lnTo>
                      <a:pt x="596" y="3138"/>
                    </a:lnTo>
                    <a:lnTo>
                      <a:pt x="59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35"/>
              <p:cNvSpPr/>
              <p:nvPr/>
            </p:nvSpPr>
            <p:spPr>
              <a:xfrm>
                <a:off x="2264875" y="1812075"/>
                <a:ext cx="27025" cy="14150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566" extrusionOk="0">
                    <a:moveTo>
                      <a:pt x="0" y="0"/>
                    </a:moveTo>
                    <a:lnTo>
                      <a:pt x="484" y="565"/>
                    </a:lnTo>
                    <a:lnTo>
                      <a:pt x="1080" y="565"/>
                    </a:lnTo>
                    <a:lnTo>
                      <a:pt x="596" y="0"/>
                    </a:lnTo>
                    <a:close/>
                  </a:path>
                </a:pathLst>
              </a:custGeom>
              <a:solidFill>
                <a:srgbClr val="1D1D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35"/>
              <p:cNvSpPr/>
              <p:nvPr/>
            </p:nvSpPr>
            <p:spPr>
              <a:xfrm>
                <a:off x="2263575" y="1733625"/>
                <a:ext cx="14925" cy="78475"/>
              </a:xfrm>
              <a:custGeom>
                <a:avLst/>
                <a:gdLst/>
                <a:ahLst/>
                <a:cxnLst/>
                <a:rect l="l" t="t" r="r" b="b"/>
                <a:pathLst>
                  <a:path w="597" h="3139" extrusionOk="0">
                    <a:moveTo>
                      <a:pt x="1" y="1"/>
                    </a:moveTo>
                    <a:lnTo>
                      <a:pt x="1" y="3138"/>
                    </a:lnTo>
                    <a:lnTo>
                      <a:pt x="597" y="3138"/>
                    </a:lnTo>
                    <a:lnTo>
                      <a:pt x="59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35"/>
              <p:cNvSpPr/>
              <p:nvPr/>
            </p:nvSpPr>
            <p:spPr>
              <a:xfrm>
                <a:off x="2247425" y="2486400"/>
                <a:ext cx="422550" cy="15675"/>
              </a:xfrm>
              <a:custGeom>
                <a:avLst/>
                <a:gdLst/>
                <a:ahLst/>
                <a:cxnLst/>
                <a:rect l="l" t="t" r="r" b="b"/>
                <a:pathLst>
                  <a:path w="16902" h="627" extrusionOk="0">
                    <a:moveTo>
                      <a:pt x="535" y="0"/>
                    </a:moveTo>
                    <a:lnTo>
                      <a:pt x="0" y="626"/>
                    </a:lnTo>
                    <a:lnTo>
                      <a:pt x="16901" y="626"/>
                    </a:lnTo>
                    <a:lnTo>
                      <a:pt x="16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35"/>
              <p:cNvSpPr/>
              <p:nvPr/>
            </p:nvSpPr>
            <p:spPr>
              <a:xfrm>
                <a:off x="2247425" y="2500525"/>
                <a:ext cx="422550" cy="89350"/>
              </a:xfrm>
              <a:custGeom>
                <a:avLst/>
                <a:gdLst/>
                <a:ahLst/>
                <a:cxnLst/>
                <a:rect l="l" t="t" r="r" b="b"/>
                <a:pathLst>
                  <a:path w="16902" h="3574" extrusionOk="0">
                    <a:moveTo>
                      <a:pt x="0" y="0"/>
                    </a:moveTo>
                    <a:lnTo>
                      <a:pt x="0" y="3155"/>
                    </a:lnTo>
                    <a:cubicBezTo>
                      <a:pt x="0" y="3386"/>
                      <a:pt x="187" y="3573"/>
                      <a:pt x="416" y="3573"/>
                    </a:cubicBezTo>
                    <a:lnTo>
                      <a:pt x="16482" y="3573"/>
                    </a:lnTo>
                    <a:cubicBezTo>
                      <a:pt x="16713" y="3573"/>
                      <a:pt x="16901" y="3386"/>
                      <a:pt x="16901" y="3155"/>
                    </a:cubicBezTo>
                    <a:lnTo>
                      <a:pt x="1690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35"/>
              <p:cNvSpPr/>
              <p:nvPr/>
            </p:nvSpPr>
            <p:spPr>
              <a:xfrm>
                <a:off x="2597725" y="2486400"/>
                <a:ext cx="62025" cy="14150"/>
              </a:xfrm>
              <a:custGeom>
                <a:avLst/>
                <a:gdLst/>
                <a:ahLst/>
                <a:cxnLst/>
                <a:rect l="l" t="t" r="r" b="b"/>
                <a:pathLst>
                  <a:path w="2481" h="566" extrusionOk="0">
                    <a:moveTo>
                      <a:pt x="0" y="0"/>
                    </a:moveTo>
                    <a:lnTo>
                      <a:pt x="487" y="565"/>
                    </a:lnTo>
                    <a:lnTo>
                      <a:pt x="2480" y="565"/>
                    </a:lnTo>
                    <a:lnTo>
                      <a:pt x="1997" y="0"/>
                    </a:lnTo>
                    <a:close/>
                  </a:path>
                </a:pathLst>
              </a:custGeom>
              <a:solidFill>
                <a:srgbClr val="1D1D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35"/>
              <p:cNvSpPr/>
              <p:nvPr/>
            </p:nvSpPr>
            <p:spPr>
              <a:xfrm>
                <a:off x="2611175" y="2500525"/>
                <a:ext cx="49850" cy="78525"/>
              </a:xfrm>
              <a:custGeom>
                <a:avLst/>
                <a:gdLst/>
                <a:ahLst/>
                <a:cxnLst/>
                <a:rect l="l" t="t" r="r" b="b"/>
                <a:pathLst>
                  <a:path w="1994" h="3141" extrusionOk="0">
                    <a:moveTo>
                      <a:pt x="1" y="0"/>
                    </a:moveTo>
                    <a:lnTo>
                      <a:pt x="1" y="3141"/>
                    </a:lnTo>
                    <a:lnTo>
                      <a:pt x="1993" y="3141"/>
                    </a:lnTo>
                    <a:lnTo>
                      <a:pt x="199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35"/>
              <p:cNvSpPr/>
              <p:nvPr/>
            </p:nvSpPr>
            <p:spPr>
              <a:xfrm>
                <a:off x="2559075" y="2486400"/>
                <a:ext cx="27000" cy="14150"/>
              </a:xfrm>
              <a:custGeom>
                <a:avLst/>
                <a:gdLst/>
                <a:ahLst/>
                <a:cxnLst/>
                <a:rect l="l" t="t" r="r" b="b"/>
                <a:pathLst>
                  <a:path w="1080" h="566" extrusionOk="0">
                    <a:moveTo>
                      <a:pt x="0" y="0"/>
                    </a:moveTo>
                    <a:lnTo>
                      <a:pt x="484" y="565"/>
                    </a:lnTo>
                    <a:lnTo>
                      <a:pt x="1080" y="565"/>
                    </a:lnTo>
                    <a:lnTo>
                      <a:pt x="596" y="0"/>
                    </a:lnTo>
                    <a:close/>
                  </a:path>
                </a:pathLst>
              </a:custGeom>
              <a:solidFill>
                <a:srgbClr val="1D1D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35"/>
              <p:cNvSpPr/>
              <p:nvPr/>
            </p:nvSpPr>
            <p:spPr>
              <a:xfrm>
                <a:off x="2572450" y="2500525"/>
                <a:ext cx="14925" cy="78525"/>
              </a:xfrm>
              <a:custGeom>
                <a:avLst/>
                <a:gdLst/>
                <a:ahLst/>
                <a:cxnLst/>
                <a:rect l="l" t="t" r="r" b="b"/>
                <a:pathLst>
                  <a:path w="597" h="3141" extrusionOk="0">
                    <a:moveTo>
                      <a:pt x="0" y="0"/>
                    </a:moveTo>
                    <a:lnTo>
                      <a:pt x="0" y="3141"/>
                    </a:lnTo>
                    <a:lnTo>
                      <a:pt x="596" y="3141"/>
                    </a:lnTo>
                    <a:lnTo>
                      <a:pt x="59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35"/>
              <p:cNvSpPr/>
              <p:nvPr/>
            </p:nvSpPr>
            <p:spPr>
              <a:xfrm>
                <a:off x="2264875" y="2486400"/>
                <a:ext cx="27025" cy="14150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566" extrusionOk="0">
                    <a:moveTo>
                      <a:pt x="484" y="0"/>
                    </a:moveTo>
                    <a:lnTo>
                      <a:pt x="0" y="565"/>
                    </a:lnTo>
                    <a:lnTo>
                      <a:pt x="596" y="565"/>
                    </a:lnTo>
                    <a:lnTo>
                      <a:pt x="1080" y="0"/>
                    </a:lnTo>
                    <a:close/>
                  </a:path>
                </a:pathLst>
              </a:custGeom>
              <a:solidFill>
                <a:schemeClr val="accent4">
                  <a:alpha val="3884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35"/>
              <p:cNvSpPr/>
              <p:nvPr/>
            </p:nvSpPr>
            <p:spPr>
              <a:xfrm>
                <a:off x="2263575" y="2500525"/>
                <a:ext cx="14925" cy="78525"/>
              </a:xfrm>
              <a:custGeom>
                <a:avLst/>
                <a:gdLst/>
                <a:ahLst/>
                <a:cxnLst/>
                <a:rect l="l" t="t" r="r" b="b"/>
                <a:pathLst>
                  <a:path w="597" h="3141" extrusionOk="0">
                    <a:moveTo>
                      <a:pt x="1" y="0"/>
                    </a:moveTo>
                    <a:lnTo>
                      <a:pt x="1" y="3141"/>
                    </a:lnTo>
                    <a:lnTo>
                      <a:pt x="597" y="3141"/>
                    </a:lnTo>
                    <a:lnTo>
                      <a:pt x="59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35"/>
              <p:cNvSpPr/>
              <p:nvPr/>
            </p:nvSpPr>
            <p:spPr>
              <a:xfrm>
                <a:off x="2458697" y="1722825"/>
                <a:ext cx="211275" cy="867050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34682" extrusionOk="0">
                    <a:moveTo>
                      <a:pt x="0" y="0"/>
                    </a:moveTo>
                    <a:lnTo>
                      <a:pt x="0" y="34681"/>
                    </a:lnTo>
                    <a:lnTo>
                      <a:pt x="8035" y="34681"/>
                    </a:lnTo>
                    <a:cubicBezTo>
                      <a:pt x="8263" y="34681"/>
                      <a:pt x="8450" y="34494"/>
                      <a:pt x="8450" y="34263"/>
                    </a:cubicBezTo>
                    <a:lnTo>
                      <a:pt x="8450" y="31108"/>
                    </a:lnTo>
                    <a:lnTo>
                      <a:pt x="8399" y="31108"/>
                    </a:lnTo>
                    <a:lnTo>
                      <a:pt x="7916" y="30543"/>
                    </a:lnTo>
                    <a:lnTo>
                      <a:pt x="7647" y="30543"/>
                    </a:lnTo>
                    <a:lnTo>
                      <a:pt x="7647" y="26261"/>
                    </a:lnTo>
                    <a:cubicBezTo>
                      <a:pt x="7647" y="22831"/>
                      <a:pt x="5388" y="19929"/>
                      <a:pt x="2278" y="18962"/>
                    </a:cubicBezTo>
                    <a:cubicBezTo>
                      <a:pt x="1566" y="18737"/>
                      <a:pt x="1042" y="18107"/>
                      <a:pt x="1035" y="17362"/>
                    </a:cubicBezTo>
                    <a:lnTo>
                      <a:pt x="1035" y="17321"/>
                    </a:lnTo>
                    <a:cubicBezTo>
                      <a:pt x="1042" y="16574"/>
                      <a:pt x="1566" y="15941"/>
                      <a:pt x="2278" y="15719"/>
                    </a:cubicBezTo>
                    <a:cubicBezTo>
                      <a:pt x="2401" y="15682"/>
                      <a:pt x="2520" y="15641"/>
                      <a:pt x="2640" y="15597"/>
                    </a:cubicBezTo>
                    <a:cubicBezTo>
                      <a:pt x="2687" y="15580"/>
                      <a:pt x="2735" y="15563"/>
                      <a:pt x="2783" y="15546"/>
                    </a:cubicBezTo>
                    <a:cubicBezTo>
                      <a:pt x="2803" y="15535"/>
                      <a:pt x="2827" y="15526"/>
                      <a:pt x="2851" y="15515"/>
                    </a:cubicBezTo>
                    <a:cubicBezTo>
                      <a:pt x="2946" y="15477"/>
                      <a:pt x="3038" y="15441"/>
                      <a:pt x="3130" y="15400"/>
                    </a:cubicBezTo>
                    <a:cubicBezTo>
                      <a:pt x="3154" y="15389"/>
                      <a:pt x="3174" y="15379"/>
                      <a:pt x="3198" y="15365"/>
                    </a:cubicBezTo>
                    <a:cubicBezTo>
                      <a:pt x="5800" y="14166"/>
                      <a:pt x="7616" y="11547"/>
                      <a:pt x="7647" y="8502"/>
                    </a:cubicBezTo>
                    <a:lnTo>
                      <a:pt x="7647" y="8420"/>
                    </a:lnTo>
                    <a:lnTo>
                      <a:pt x="7647" y="4135"/>
                    </a:lnTo>
                    <a:lnTo>
                      <a:pt x="7916" y="4135"/>
                    </a:lnTo>
                    <a:lnTo>
                      <a:pt x="8399" y="3570"/>
                    </a:lnTo>
                    <a:lnTo>
                      <a:pt x="8450" y="3570"/>
                    </a:lnTo>
                    <a:lnTo>
                      <a:pt x="8450" y="416"/>
                    </a:lnTo>
                    <a:cubicBezTo>
                      <a:pt x="8450" y="188"/>
                      <a:pt x="8263" y="0"/>
                      <a:pt x="8035" y="0"/>
                    </a:cubicBezTo>
                    <a:close/>
                  </a:path>
                </a:pathLst>
              </a:custGeom>
              <a:solidFill>
                <a:schemeClr val="accent6">
                  <a:alpha val="1606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7" name="Google Shape;277;p35"/>
            <p:cNvGrpSpPr/>
            <p:nvPr/>
          </p:nvGrpSpPr>
          <p:grpSpPr>
            <a:xfrm>
              <a:off x="992313" y="2716755"/>
              <a:ext cx="2557807" cy="1740948"/>
              <a:chOff x="815250" y="2445080"/>
              <a:chExt cx="2557807" cy="1740948"/>
            </a:xfrm>
          </p:grpSpPr>
          <p:sp>
            <p:nvSpPr>
              <p:cNvPr id="278" name="Google Shape;278;p35"/>
              <p:cNvSpPr/>
              <p:nvPr/>
            </p:nvSpPr>
            <p:spPr>
              <a:xfrm>
                <a:off x="1706713" y="3142651"/>
                <a:ext cx="1666344" cy="1043266"/>
              </a:xfrm>
              <a:custGeom>
                <a:avLst/>
                <a:gdLst/>
                <a:ahLst/>
                <a:cxnLst/>
                <a:rect l="l" t="t" r="r" b="b"/>
                <a:pathLst>
                  <a:path w="14808" h="9271" extrusionOk="0">
                    <a:moveTo>
                      <a:pt x="1730" y="1"/>
                    </a:moveTo>
                    <a:cubicBezTo>
                      <a:pt x="1202" y="1"/>
                      <a:pt x="687" y="279"/>
                      <a:pt x="410" y="774"/>
                    </a:cubicBezTo>
                    <a:cubicBezTo>
                      <a:pt x="1" y="1502"/>
                      <a:pt x="263" y="2422"/>
                      <a:pt x="989" y="2831"/>
                    </a:cubicBezTo>
                    <a:cubicBezTo>
                      <a:pt x="1139" y="2916"/>
                      <a:pt x="1296" y="2970"/>
                      <a:pt x="1459" y="2997"/>
                    </a:cubicBezTo>
                    <a:cubicBezTo>
                      <a:pt x="1551" y="3015"/>
                      <a:pt x="1643" y="3024"/>
                      <a:pt x="1735" y="3024"/>
                    </a:cubicBezTo>
                    <a:cubicBezTo>
                      <a:pt x="1983" y="3024"/>
                      <a:pt x="2228" y="2961"/>
                      <a:pt x="2447" y="2841"/>
                    </a:cubicBezTo>
                    <a:lnTo>
                      <a:pt x="4869" y="4197"/>
                    </a:lnTo>
                    <a:lnTo>
                      <a:pt x="12566" y="9169"/>
                    </a:lnTo>
                    <a:cubicBezTo>
                      <a:pt x="12566" y="9169"/>
                      <a:pt x="12922" y="9271"/>
                      <a:pt x="13292" y="9271"/>
                    </a:cubicBezTo>
                    <a:cubicBezTo>
                      <a:pt x="13595" y="9271"/>
                      <a:pt x="13907" y="9203"/>
                      <a:pt x="14045" y="8958"/>
                    </a:cubicBezTo>
                    <a:lnTo>
                      <a:pt x="14501" y="8141"/>
                    </a:lnTo>
                    <a:cubicBezTo>
                      <a:pt x="14807" y="7596"/>
                      <a:pt x="13911" y="6768"/>
                      <a:pt x="13911" y="6768"/>
                    </a:cubicBezTo>
                    <a:lnTo>
                      <a:pt x="5655" y="2793"/>
                    </a:lnTo>
                    <a:lnTo>
                      <a:pt x="3237" y="1434"/>
                    </a:lnTo>
                    <a:cubicBezTo>
                      <a:pt x="3220" y="1094"/>
                      <a:pt x="3087" y="763"/>
                      <a:pt x="2855" y="508"/>
                    </a:cubicBezTo>
                    <a:cubicBezTo>
                      <a:pt x="2750" y="386"/>
                      <a:pt x="2617" y="279"/>
                      <a:pt x="2467" y="194"/>
                    </a:cubicBezTo>
                    <a:cubicBezTo>
                      <a:pt x="2234" y="63"/>
                      <a:pt x="1981" y="1"/>
                      <a:pt x="17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35"/>
              <p:cNvSpPr/>
              <p:nvPr/>
            </p:nvSpPr>
            <p:spPr>
              <a:xfrm>
                <a:off x="1831734" y="3467974"/>
                <a:ext cx="112417" cy="15192"/>
              </a:xfrm>
              <a:custGeom>
                <a:avLst/>
                <a:gdLst/>
                <a:ahLst/>
                <a:cxnLst/>
                <a:rect l="l" t="t" r="r" b="b"/>
                <a:pathLst>
                  <a:path w="999" h="135" extrusionOk="0">
                    <a:moveTo>
                      <a:pt x="1" y="1"/>
                    </a:moveTo>
                    <a:cubicBezTo>
                      <a:pt x="77" y="36"/>
                      <a:pt x="154" y="64"/>
                      <a:pt x="234" y="84"/>
                    </a:cubicBezTo>
                    <a:lnTo>
                      <a:pt x="234" y="84"/>
                    </a:lnTo>
                    <a:cubicBezTo>
                      <a:pt x="155" y="63"/>
                      <a:pt x="77" y="35"/>
                      <a:pt x="1" y="1"/>
                    </a:cubicBezTo>
                    <a:close/>
                    <a:moveTo>
                      <a:pt x="234" y="84"/>
                    </a:moveTo>
                    <a:cubicBezTo>
                      <a:pt x="359" y="118"/>
                      <a:pt x="486" y="134"/>
                      <a:pt x="614" y="134"/>
                    </a:cubicBezTo>
                    <a:cubicBezTo>
                      <a:pt x="614" y="134"/>
                      <a:pt x="615" y="134"/>
                      <a:pt x="616" y="134"/>
                    </a:cubicBezTo>
                    <a:lnTo>
                      <a:pt x="616" y="134"/>
                    </a:lnTo>
                    <a:cubicBezTo>
                      <a:pt x="524" y="134"/>
                      <a:pt x="436" y="124"/>
                      <a:pt x="348" y="106"/>
                    </a:cubicBezTo>
                    <a:cubicBezTo>
                      <a:pt x="310" y="101"/>
                      <a:pt x="271" y="94"/>
                      <a:pt x="234" y="84"/>
                    </a:cubicBezTo>
                    <a:close/>
                    <a:moveTo>
                      <a:pt x="998" y="83"/>
                    </a:moveTo>
                    <a:cubicBezTo>
                      <a:pt x="872" y="117"/>
                      <a:pt x="744" y="134"/>
                      <a:pt x="616" y="134"/>
                    </a:cubicBezTo>
                    <a:lnTo>
                      <a:pt x="616" y="134"/>
                    </a:lnTo>
                    <a:cubicBezTo>
                      <a:pt x="616" y="134"/>
                      <a:pt x="617" y="134"/>
                      <a:pt x="617" y="134"/>
                    </a:cubicBezTo>
                    <a:cubicBezTo>
                      <a:pt x="746" y="134"/>
                      <a:pt x="872" y="117"/>
                      <a:pt x="998" y="83"/>
                    </a:cubicBezTo>
                    <a:close/>
                  </a:path>
                </a:pathLst>
              </a:custGeom>
              <a:solidFill>
                <a:srgbClr val="CFC3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35"/>
              <p:cNvSpPr/>
              <p:nvPr/>
            </p:nvSpPr>
            <p:spPr>
              <a:xfrm>
                <a:off x="1870894" y="3345767"/>
                <a:ext cx="1441959" cy="840262"/>
              </a:xfrm>
              <a:custGeom>
                <a:avLst/>
                <a:gdLst/>
                <a:ahLst/>
                <a:cxnLst/>
                <a:rect l="l" t="t" r="r" b="b"/>
                <a:pathLst>
                  <a:path w="12814" h="7467" extrusionOk="0">
                    <a:moveTo>
                      <a:pt x="790" y="1"/>
                    </a:moveTo>
                    <a:cubicBezTo>
                      <a:pt x="552" y="430"/>
                      <a:pt x="283" y="832"/>
                      <a:pt x="0" y="1192"/>
                    </a:cubicBezTo>
                    <a:cubicBezTo>
                      <a:pt x="88" y="1210"/>
                      <a:pt x="177" y="1220"/>
                      <a:pt x="269" y="1220"/>
                    </a:cubicBezTo>
                    <a:cubicBezTo>
                      <a:pt x="398" y="1220"/>
                      <a:pt x="524" y="1203"/>
                      <a:pt x="651" y="1169"/>
                    </a:cubicBezTo>
                    <a:cubicBezTo>
                      <a:pt x="763" y="1138"/>
                      <a:pt x="876" y="1098"/>
                      <a:pt x="978" y="1040"/>
                    </a:cubicBezTo>
                    <a:cubicBezTo>
                      <a:pt x="981" y="1040"/>
                      <a:pt x="984" y="1036"/>
                      <a:pt x="988" y="1036"/>
                    </a:cubicBezTo>
                    <a:lnTo>
                      <a:pt x="1008" y="1046"/>
                    </a:lnTo>
                    <a:cubicBezTo>
                      <a:pt x="1011" y="1036"/>
                      <a:pt x="1019" y="1022"/>
                      <a:pt x="1025" y="1013"/>
                    </a:cubicBezTo>
                    <a:lnTo>
                      <a:pt x="1400" y="345"/>
                    </a:lnTo>
                    <a:lnTo>
                      <a:pt x="790" y="1"/>
                    </a:lnTo>
                    <a:close/>
                    <a:moveTo>
                      <a:pt x="1767" y="549"/>
                    </a:moveTo>
                    <a:lnTo>
                      <a:pt x="1393" y="1220"/>
                    </a:lnTo>
                    <a:cubicBezTo>
                      <a:pt x="1387" y="1230"/>
                      <a:pt x="1379" y="1241"/>
                      <a:pt x="1373" y="1250"/>
                    </a:cubicBezTo>
                    <a:lnTo>
                      <a:pt x="3410" y="2392"/>
                    </a:lnTo>
                    <a:lnTo>
                      <a:pt x="9520" y="6339"/>
                    </a:lnTo>
                    <a:cubicBezTo>
                      <a:pt x="9523" y="6298"/>
                      <a:pt x="9533" y="6257"/>
                      <a:pt x="9554" y="6220"/>
                    </a:cubicBezTo>
                    <a:lnTo>
                      <a:pt x="10109" y="5229"/>
                    </a:lnTo>
                    <a:lnTo>
                      <a:pt x="1767" y="549"/>
                    </a:lnTo>
                    <a:close/>
                    <a:moveTo>
                      <a:pt x="10657" y="5536"/>
                    </a:moveTo>
                    <a:lnTo>
                      <a:pt x="10102" y="6526"/>
                    </a:lnTo>
                    <a:cubicBezTo>
                      <a:pt x="10075" y="6578"/>
                      <a:pt x="10031" y="6615"/>
                      <a:pt x="9983" y="6639"/>
                    </a:cubicBezTo>
                    <a:lnTo>
                      <a:pt x="11107" y="7364"/>
                    </a:lnTo>
                    <a:cubicBezTo>
                      <a:pt x="11107" y="7364"/>
                      <a:pt x="11325" y="7426"/>
                      <a:pt x="11601" y="7453"/>
                    </a:cubicBezTo>
                    <a:cubicBezTo>
                      <a:pt x="11676" y="7463"/>
                      <a:pt x="11754" y="7466"/>
                      <a:pt x="11833" y="7466"/>
                    </a:cubicBezTo>
                    <a:lnTo>
                      <a:pt x="11887" y="7466"/>
                    </a:lnTo>
                    <a:cubicBezTo>
                      <a:pt x="12173" y="7457"/>
                      <a:pt x="12456" y="7385"/>
                      <a:pt x="12582" y="7153"/>
                    </a:cubicBezTo>
                    <a:lnTo>
                      <a:pt x="12814" y="6745"/>
                    </a:lnTo>
                    <a:lnTo>
                      <a:pt x="10657" y="553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35"/>
              <p:cNvSpPr/>
              <p:nvPr/>
            </p:nvSpPr>
            <p:spPr>
              <a:xfrm>
                <a:off x="1926372" y="3172921"/>
                <a:ext cx="101727" cy="172959"/>
              </a:xfrm>
              <a:custGeom>
                <a:avLst/>
                <a:gdLst/>
                <a:ahLst/>
                <a:cxnLst/>
                <a:rect l="l" t="t" r="r" b="b"/>
                <a:pathLst>
                  <a:path w="904" h="1537" extrusionOk="0">
                    <a:moveTo>
                      <a:pt x="634" y="1"/>
                    </a:moveTo>
                    <a:cubicBezTo>
                      <a:pt x="471" y="440"/>
                      <a:pt x="270" y="886"/>
                      <a:pt x="25" y="1326"/>
                    </a:cubicBezTo>
                    <a:cubicBezTo>
                      <a:pt x="25" y="1326"/>
                      <a:pt x="25" y="1329"/>
                      <a:pt x="21" y="1329"/>
                    </a:cubicBezTo>
                    <a:cubicBezTo>
                      <a:pt x="21" y="1332"/>
                      <a:pt x="21" y="1335"/>
                      <a:pt x="18" y="1335"/>
                    </a:cubicBezTo>
                    <a:cubicBezTo>
                      <a:pt x="18" y="1339"/>
                      <a:pt x="18" y="1339"/>
                      <a:pt x="15" y="1343"/>
                    </a:cubicBezTo>
                    <a:lnTo>
                      <a:pt x="15" y="1346"/>
                    </a:lnTo>
                    <a:cubicBezTo>
                      <a:pt x="11" y="1349"/>
                      <a:pt x="11" y="1353"/>
                      <a:pt x="7" y="1356"/>
                    </a:cubicBezTo>
                    <a:lnTo>
                      <a:pt x="7" y="1359"/>
                    </a:lnTo>
                    <a:cubicBezTo>
                      <a:pt x="4" y="1363"/>
                      <a:pt x="1" y="1367"/>
                      <a:pt x="1" y="1370"/>
                    </a:cubicBezTo>
                    <a:lnTo>
                      <a:pt x="297" y="1537"/>
                    </a:lnTo>
                    <a:cubicBezTo>
                      <a:pt x="539" y="1107"/>
                      <a:pt x="743" y="672"/>
                      <a:pt x="903" y="239"/>
                    </a:cubicBezTo>
                    <a:cubicBezTo>
                      <a:pt x="825" y="147"/>
                      <a:pt x="737" y="68"/>
                      <a:pt x="634" y="1"/>
                    </a:cubicBezTo>
                    <a:close/>
                  </a:path>
                </a:pathLst>
              </a:custGeom>
              <a:solidFill>
                <a:schemeClr val="accent6">
                  <a:alpha val="1606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35"/>
              <p:cNvSpPr/>
              <p:nvPr/>
            </p:nvSpPr>
            <p:spPr>
              <a:xfrm>
                <a:off x="1831734" y="3326974"/>
                <a:ext cx="128059" cy="153041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1360" extrusionOk="0">
                    <a:moveTo>
                      <a:pt x="842" y="1"/>
                    </a:moveTo>
                    <a:cubicBezTo>
                      <a:pt x="839" y="4"/>
                      <a:pt x="839" y="7"/>
                      <a:pt x="835" y="11"/>
                    </a:cubicBezTo>
                    <a:cubicBezTo>
                      <a:pt x="835" y="15"/>
                      <a:pt x="835" y="15"/>
                      <a:pt x="831" y="15"/>
                    </a:cubicBezTo>
                    <a:cubicBezTo>
                      <a:pt x="831" y="18"/>
                      <a:pt x="828" y="21"/>
                      <a:pt x="828" y="25"/>
                    </a:cubicBezTo>
                    <a:cubicBezTo>
                      <a:pt x="828" y="25"/>
                      <a:pt x="828" y="28"/>
                      <a:pt x="825" y="28"/>
                    </a:cubicBezTo>
                    <a:cubicBezTo>
                      <a:pt x="825" y="31"/>
                      <a:pt x="825" y="31"/>
                      <a:pt x="821" y="35"/>
                    </a:cubicBezTo>
                    <a:cubicBezTo>
                      <a:pt x="821" y="38"/>
                      <a:pt x="821" y="38"/>
                      <a:pt x="818" y="38"/>
                    </a:cubicBezTo>
                    <a:cubicBezTo>
                      <a:pt x="818" y="42"/>
                      <a:pt x="815" y="45"/>
                      <a:pt x="815" y="48"/>
                    </a:cubicBezTo>
                    <a:lnTo>
                      <a:pt x="815" y="52"/>
                    </a:lnTo>
                    <a:cubicBezTo>
                      <a:pt x="811" y="56"/>
                      <a:pt x="808" y="59"/>
                      <a:pt x="808" y="62"/>
                    </a:cubicBezTo>
                    <a:cubicBezTo>
                      <a:pt x="808" y="62"/>
                      <a:pt x="804" y="62"/>
                      <a:pt x="804" y="65"/>
                    </a:cubicBezTo>
                    <a:cubicBezTo>
                      <a:pt x="804" y="69"/>
                      <a:pt x="801" y="72"/>
                      <a:pt x="801" y="72"/>
                    </a:cubicBezTo>
                    <a:cubicBezTo>
                      <a:pt x="801" y="76"/>
                      <a:pt x="798" y="76"/>
                      <a:pt x="798" y="76"/>
                    </a:cubicBezTo>
                    <a:cubicBezTo>
                      <a:pt x="798" y="79"/>
                      <a:pt x="794" y="83"/>
                      <a:pt x="794" y="86"/>
                    </a:cubicBezTo>
                    <a:cubicBezTo>
                      <a:pt x="794" y="86"/>
                      <a:pt x="790" y="86"/>
                      <a:pt x="790" y="89"/>
                    </a:cubicBezTo>
                    <a:cubicBezTo>
                      <a:pt x="790" y="92"/>
                      <a:pt x="787" y="96"/>
                      <a:pt x="784" y="100"/>
                    </a:cubicBezTo>
                    <a:cubicBezTo>
                      <a:pt x="777" y="113"/>
                      <a:pt x="770" y="123"/>
                      <a:pt x="763" y="137"/>
                    </a:cubicBezTo>
                    <a:cubicBezTo>
                      <a:pt x="529" y="539"/>
                      <a:pt x="273" y="914"/>
                      <a:pt x="1" y="1254"/>
                    </a:cubicBezTo>
                    <a:cubicBezTo>
                      <a:pt x="113" y="1305"/>
                      <a:pt x="229" y="1343"/>
                      <a:pt x="348" y="1359"/>
                    </a:cubicBezTo>
                    <a:cubicBezTo>
                      <a:pt x="631" y="999"/>
                      <a:pt x="900" y="597"/>
                      <a:pt x="1138" y="168"/>
                    </a:cubicBezTo>
                    <a:lnTo>
                      <a:pt x="842" y="1"/>
                    </a:lnTo>
                    <a:close/>
                  </a:path>
                </a:pathLst>
              </a:custGeom>
              <a:solidFill>
                <a:schemeClr val="accent6">
                  <a:alpha val="1606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35"/>
              <p:cNvSpPr/>
              <p:nvPr/>
            </p:nvSpPr>
            <p:spPr>
              <a:xfrm>
                <a:off x="1104677" y="2550858"/>
                <a:ext cx="949866" cy="1163335"/>
              </a:xfrm>
              <a:custGeom>
                <a:avLst/>
                <a:gdLst/>
                <a:ahLst/>
                <a:cxnLst/>
                <a:rect l="l" t="t" r="r" b="b"/>
                <a:pathLst>
                  <a:path w="8441" h="10338" extrusionOk="0">
                    <a:moveTo>
                      <a:pt x="4806" y="0"/>
                    </a:moveTo>
                    <a:cubicBezTo>
                      <a:pt x="4415" y="140"/>
                      <a:pt x="4016" y="352"/>
                      <a:pt x="3628" y="621"/>
                    </a:cubicBezTo>
                    <a:cubicBezTo>
                      <a:pt x="3505" y="699"/>
                      <a:pt x="3386" y="791"/>
                      <a:pt x="3266" y="883"/>
                    </a:cubicBezTo>
                    <a:cubicBezTo>
                      <a:pt x="2477" y="1509"/>
                      <a:pt x="1730" y="2381"/>
                      <a:pt x="1138" y="3441"/>
                    </a:cubicBezTo>
                    <a:cubicBezTo>
                      <a:pt x="545" y="4500"/>
                      <a:pt x="188" y="5593"/>
                      <a:pt x="68" y="6595"/>
                    </a:cubicBezTo>
                    <a:cubicBezTo>
                      <a:pt x="48" y="6741"/>
                      <a:pt x="34" y="6887"/>
                      <a:pt x="28" y="7034"/>
                    </a:cubicBezTo>
                    <a:cubicBezTo>
                      <a:pt x="1" y="7508"/>
                      <a:pt x="31" y="7957"/>
                      <a:pt x="116" y="8363"/>
                    </a:cubicBezTo>
                    <a:lnTo>
                      <a:pt x="3634" y="10338"/>
                    </a:lnTo>
                    <a:cubicBezTo>
                      <a:pt x="4026" y="10198"/>
                      <a:pt x="4425" y="9987"/>
                      <a:pt x="4813" y="9718"/>
                    </a:cubicBezTo>
                    <a:cubicBezTo>
                      <a:pt x="4936" y="9636"/>
                      <a:pt x="5052" y="9551"/>
                      <a:pt x="5171" y="9456"/>
                    </a:cubicBezTo>
                    <a:cubicBezTo>
                      <a:pt x="5961" y="8829"/>
                      <a:pt x="6707" y="7957"/>
                      <a:pt x="7303" y="6898"/>
                    </a:cubicBezTo>
                    <a:cubicBezTo>
                      <a:pt x="7896" y="5838"/>
                      <a:pt x="8253" y="4749"/>
                      <a:pt x="8372" y="3747"/>
                    </a:cubicBezTo>
                    <a:cubicBezTo>
                      <a:pt x="8393" y="3597"/>
                      <a:pt x="8406" y="3451"/>
                      <a:pt x="8413" y="3304"/>
                    </a:cubicBezTo>
                    <a:cubicBezTo>
                      <a:pt x="8441" y="2831"/>
                      <a:pt x="8410" y="2381"/>
                      <a:pt x="8325" y="1976"/>
                    </a:cubicBezTo>
                    <a:lnTo>
                      <a:pt x="48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35"/>
              <p:cNvSpPr/>
              <p:nvPr/>
            </p:nvSpPr>
            <p:spPr>
              <a:xfrm>
                <a:off x="1107716" y="3292878"/>
                <a:ext cx="578404" cy="351994"/>
              </a:xfrm>
              <a:custGeom>
                <a:avLst/>
                <a:gdLst/>
                <a:ahLst/>
                <a:cxnLst/>
                <a:rect l="l" t="t" r="r" b="b"/>
                <a:pathLst>
                  <a:path w="5140" h="3128" extrusionOk="0">
                    <a:moveTo>
                      <a:pt x="38" y="1"/>
                    </a:moveTo>
                    <a:cubicBezTo>
                      <a:pt x="18" y="150"/>
                      <a:pt x="4" y="297"/>
                      <a:pt x="1" y="444"/>
                    </a:cubicBezTo>
                    <a:lnTo>
                      <a:pt x="4786" y="3127"/>
                    </a:lnTo>
                    <a:cubicBezTo>
                      <a:pt x="4905" y="3046"/>
                      <a:pt x="5025" y="2961"/>
                      <a:pt x="5140" y="2865"/>
                    </a:cubicBezTo>
                    <a:lnTo>
                      <a:pt x="3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35"/>
              <p:cNvSpPr/>
              <p:nvPr/>
            </p:nvSpPr>
            <p:spPr>
              <a:xfrm>
                <a:off x="1472200" y="2620964"/>
                <a:ext cx="578854" cy="351994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3128" extrusionOk="0">
                    <a:moveTo>
                      <a:pt x="358" y="1"/>
                    </a:moveTo>
                    <a:cubicBezTo>
                      <a:pt x="239" y="79"/>
                      <a:pt x="120" y="171"/>
                      <a:pt x="0" y="263"/>
                    </a:cubicBezTo>
                    <a:lnTo>
                      <a:pt x="5106" y="3128"/>
                    </a:lnTo>
                    <a:cubicBezTo>
                      <a:pt x="5123" y="2978"/>
                      <a:pt x="5137" y="2828"/>
                      <a:pt x="5144" y="2685"/>
                    </a:cubicBezTo>
                    <a:lnTo>
                      <a:pt x="35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35"/>
              <p:cNvSpPr/>
              <p:nvPr/>
            </p:nvSpPr>
            <p:spPr>
              <a:xfrm>
                <a:off x="1686007" y="3467974"/>
                <a:ext cx="145839" cy="147302"/>
              </a:xfrm>
              <a:custGeom>
                <a:avLst/>
                <a:gdLst/>
                <a:ahLst/>
                <a:cxnLst/>
                <a:rect l="l" t="t" r="r" b="b"/>
                <a:pathLst>
                  <a:path w="1296" h="1309" extrusionOk="0">
                    <a:moveTo>
                      <a:pt x="1296" y="1"/>
                    </a:moveTo>
                    <a:cubicBezTo>
                      <a:pt x="940" y="451"/>
                      <a:pt x="555" y="847"/>
                      <a:pt x="159" y="1180"/>
                    </a:cubicBezTo>
                    <a:lnTo>
                      <a:pt x="159" y="1180"/>
                    </a:lnTo>
                    <a:cubicBezTo>
                      <a:pt x="556" y="846"/>
                      <a:pt x="940" y="452"/>
                      <a:pt x="1296" y="1"/>
                    </a:cubicBezTo>
                    <a:close/>
                    <a:moveTo>
                      <a:pt x="159" y="1180"/>
                    </a:moveTo>
                    <a:lnTo>
                      <a:pt x="159" y="1180"/>
                    </a:lnTo>
                    <a:cubicBezTo>
                      <a:pt x="114" y="1218"/>
                      <a:pt x="69" y="1255"/>
                      <a:pt x="23" y="1291"/>
                    </a:cubicBezTo>
                    <a:lnTo>
                      <a:pt x="23" y="1291"/>
                    </a:lnTo>
                    <a:cubicBezTo>
                      <a:pt x="69" y="1255"/>
                      <a:pt x="114" y="1218"/>
                      <a:pt x="159" y="1180"/>
                    </a:cubicBezTo>
                    <a:close/>
                    <a:moveTo>
                      <a:pt x="23" y="1291"/>
                    </a:moveTo>
                    <a:cubicBezTo>
                      <a:pt x="17" y="1296"/>
                      <a:pt x="11" y="1301"/>
                      <a:pt x="5" y="1306"/>
                    </a:cubicBezTo>
                    <a:cubicBezTo>
                      <a:pt x="1" y="1306"/>
                      <a:pt x="1" y="1306"/>
                      <a:pt x="1" y="1309"/>
                    </a:cubicBezTo>
                    <a:cubicBezTo>
                      <a:pt x="8" y="1303"/>
                      <a:pt x="16" y="1297"/>
                      <a:pt x="23" y="1291"/>
                    </a:cubicBezTo>
                    <a:close/>
                  </a:path>
                </a:pathLst>
              </a:custGeom>
              <a:solidFill>
                <a:srgbClr val="F4D2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35"/>
              <p:cNvSpPr/>
              <p:nvPr/>
            </p:nvSpPr>
            <p:spPr>
              <a:xfrm>
                <a:off x="1831734" y="3467974"/>
                <a:ext cx="113" cy="11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7A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35"/>
              <p:cNvSpPr/>
              <p:nvPr/>
            </p:nvSpPr>
            <p:spPr>
              <a:xfrm>
                <a:off x="1926372" y="3322023"/>
                <a:ext cx="2813" cy="5064"/>
              </a:xfrm>
              <a:custGeom>
                <a:avLst/>
                <a:gdLst/>
                <a:ahLst/>
                <a:cxnLst/>
                <a:rect l="l" t="t" r="r" b="b"/>
                <a:pathLst>
                  <a:path w="25" h="45" extrusionOk="0">
                    <a:moveTo>
                      <a:pt x="1" y="45"/>
                    </a:moveTo>
                    <a:lnTo>
                      <a:pt x="1" y="45"/>
                    </a:lnTo>
                    <a:lnTo>
                      <a:pt x="1" y="45"/>
                    </a:lnTo>
                    <a:lnTo>
                      <a:pt x="1" y="45"/>
                    </a:lnTo>
                    <a:close/>
                    <a:moveTo>
                      <a:pt x="7" y="34"/>
                    </a:moveTo>
                    <a:cubicBezTo>
                      <a:pt x="4" y="38"/>
                      <a:pt x="1" y="42"/>
                      <a:pt x="1" y="45"/>
                    </a:cubicBezTo>
                    <a:cubicBezTo>
                      <a:pt x="1" y="42"/>
                      <a:pt x="4" y="38"/>
                      <a:pt x="7" y="34"/>
                    </a:cubicBezTo>
                    <a:close/>
                    <a:moveTo>
                      <a:pt x="15" y="21"/>
                    </a:moveTo>
                    <a:cubicBezTo>
                      <a:pt x="11" y="24"/>
                      <a:pt x="11" y="28"/>
                      <a:pt x="7" y="31"/>
                    </a:cubicBezTo>
                    <a:cubicBezTo>
                      <a:pt x="11" y="28"/>
                      <a:pt x="11" y="24"/>
                      <a:pt x="15" y="21"/>
                    </a:cubicBezTo>
                    <a:close/>
                    <a:moveTo>
                      <a:pt x="18" y="10"/>
                    </a:moveTo>
                    <a:cubicBezTo>
                      <a:pt x="18" y="14"/>
                      <a:pt x="18" y="14"/>
                      <a:pt x="15" y="18"/>
                    </a:cubicBezTo>
                    <a:cubicBezTo>
                      <a:pt x="18" y="14"/>
                      <a:pt x="18" y="14"/>
                      <a:pt x="18" y="10"/>
                    </a:cubicBezTo>
                    <a:close/>
                    <a:moveTo>
                      <a:pt x="25" y="1"/>
                    </a:moveTo>
                    <a:cubicBezTo>
                      <a:pt x="25" y="1"/>
                      <a:pt x="25" y="4"/>
                      <a:pt x="21" y="4"/>
                    </a:cubicBezTo>
                    <a:cubicBezTo>
                      <a:pt x="25" y="4"/>
                      <a:pt x="25" y="1"/>
                      <a:pt x="25" y="1"/>
                    </a:cubicBezTo>
                    <a:close/>
                  </a:path>
                </a:pathLst>
              </a:custGeom>
              <a:solidFill>
                <a:srgbClr val="4A23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35"/>
              <p:cNvSpPr/>
              <p:nvPr/>
            </p:nvSpPr>
            <p:spPr>
              <a:xfrm>
                <a:off x="1831734" y="3326974"/>
                <a:ext cx="94750" cy="141113"/>
              </a:xfrm>
              <a:custGeom>
                <a:avLst/>
                <a:gdLst/>
                <a:ahLst/>
                <a:cxnLst/>
                <a:rect l="l" t="t" r="r" b="b"/>
                <a:pathLst>
                  <a:path w="842" h="1254" extrusionOk="0">
                    <a:moveTo>
                      <a:pt x="763" y="137"/>
                    </a:moveTo>
                    <a:cubicBezTo>
                      <a:pt x="529" y="539"/>
                      <a:pt x="273" y="914"/>
                      <a:pt x="1" y="1254"/>
                    </a:cubicBezTo>
                    <a:lnTo>
                      <a:pt x="1" y="1254"/>
                    </a:lnTo>
                    <a:cubicBezTo>
                      <a:pt x="273" y="914"/>
                      <a:pt x="529" y="539"/>
                      <a:pt x="763" y="137"/>
                    </a:cubicBezTo>
                    <a:close/>
                    <a:moveTo>
                      <a:pt x="784" y="100"/>
                    </a:moveTo>
                    <a:cubicBezTo>
                      <a:pt x="777" y="113"/>
                      <a:pt x="770" y="123"/>
                      <a:pt x="763" y="137"/>
                    </a:cubicBezTo>
                    <a:cubicBezTo>
                      <a:pt x="770" y="123"/>
                      <a:pt x="777" y="113"/>
                      <a:pt x="784" y="100"/>
                    </a:cubicBezTo>
                    <a:close/>
                    <a:moveTo>
                      <a:pt x="790" y="89"/>
                    </a:moveTo>
                    <a:cubicBezTo>
                      <a:pt x="790" y="92"/>
                      <a:pt x="787" y="96"/>
                      <a:pt x="784" y="100"/>
                    </a:cubicBezTo>
                    <a:cubicBezTo>
                      <a:pt x="787" y="96"/>
                      <a:pt x="790" y="92"/>
                      <a:pt x="790" y="89"/>
                    </a:cubicBezTo>
                    <a:close/>
                    <a:moveTo>
                      <a:pt x="798" y="76"/>
                    </a:moveTo>
                    <a:cubicBezTo>
                      <a:pt x="798" y="79"/>
                      <a:pt x="794" y="83"/>
                      <a:pt x="794" y="86"/>
                    </a:cubicBezTo>
                    <a:cubicBezTo>
                      <a:pt x="794" y="83"/>
                      <a:pt x="798" y="79"/>
                      <a:pt x="798" y="76"/>
                    </a:cubicBezTo>
                    <a:close/>
                    <a:moveTo>
                      <a:pt x="804" y="65"/>
                    </a:moveTo>
                    <a:cubicBezTo>
                      <a:pt x="804" y="69"/>
                      <a:pt x="801" y="72"/>
                      <a:pt x="801" y="72"/>
                    </a:cubicBezTo>
                    <a:cubicBezTo>
                      <a:pt x="801" y="72"/>
                      <a:pt x="804" y="69"/>
                      <a:pt x="804" y="65"/>
                    </a:cubicBezTo>
                    <a:close/>
                    <a:moveTo>
                      <a:pt x="815" y="52"/>
                    </a:moveTo>
                    <a:cubicBezTo>
                      <a:pt x="811" y="56"/>
                      <a:pt x="808" y="59"/>
                      <a:pt x="808" y="62"/>
                    </a:cubicBezTo>
                    <a:cubicBezTo>
                      <a:pt x="808" y="59"/>
                      <a:pt x="811" y="56"/>
                      <a:pt x="815" y="52"/>
                    </a:cubicBezTo>
                    <a:close/>
                    <a:moveTo>
                      <a:pt x="818" y="38"/>
                    </a:moveTo>
                    <a:cubicBezTo>
                      <a:pt x="818" y="42"/>
                      <a:pt x="815" y="45"/>
                      <a:pt x="815" y="48"/>
                    </a:cubicBezTo>
                    <a:cubicBezTo>
                      <a:pt x="815" y="45"/>
                      <a:pt x="818" y="42"/>
                      <a:pt x="818" y="38"/>
                    </a:cubicBezTo>
                    <a:close/>
                    <a:moveTo>
                      <a:pt x="825" y="28"/>
                    </a:moveTo>
                    <a:cubicBezTo>
                      <a:pt x="825" y="31"/>
                      <a:pt x="825" y="31"/>
                      <a:pt x="821" y="35"/>
                    </a:cubicBezTo>
                    <a:cubicBezTo>
                      <a:pt x="825" y="31"/>
                      <a:pt x="825" y="31"/>
                      <a:pt x="825" y="28"/>
                    </a:cubicBezTo>
                    <a:close/>
                    <a:moveTo>
                      <a:pt x="831" y="15"/>
                    </a:moveTo>
                    <a:cubicBezTo>
                      <a:pt x="831" y="18"/>
                      <a:pt x="828" y="21"/>
                      <a:pt x="828" y="25"/>
                    </a:cubicBezTo>
                    <a:cubicBezTo>
                      <a:pt x="828" y="21"/>
                      <a:pt x="831" y="18"/>
                      <a:pt x="831" y="15"/>
                    </a:cubicBezTo>
                    <a:close/>
                    <a:moveTo>
                      <a:pt x="842" y="1"/>
                    </a:moveTo>
                    <a:cubicBezTo>
                      <a:pt x="839" y="4"/>
                      <a:pt x="839" y="7"/>
                      <a:pt x="835" y="11"/>
                    </a:cubicBezTo>
                    <a:cubicBezTo>
                      <a:pt x="839" y="7"/>
                      <a:pt x="839" y="4"/>
                      <a:pt x="842" y="1"/>
                    </a:cubicBezTo>
                    <a:close/>
                  </a:path>
                </a:pathLst>
              </a:custGeom>
              <a:solidFill>
                <a:srgbClr val="3C1B0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35"/>
              <p:cNvSpPr/>
              <p:nvPr/>
            </p:nvSpPr>
            <p:spPr>
              <a:xfrm>
                <a:off x="1349880" y="2722916"/>
                <a:ext cx="709614" cy="959093"/>
              </a:xfrm>
              <a:custGeom>
                <a:avLst/>
                <a:gdLst/>
                <a:ahLst/>
                <a:cxnLst/>
                <a:rect l="l" t="t" r="r" b="b"/>
                <a:pathLst>
                  <a:path w="6306" h="8523" extrusionOk="0">
                    <a:moveTo>
                      <a:pt x="4082" y="1"/>
                    </a:moveTo>
                    <a:lnTo>
                      <a:pt x="3836" y="437"/>
                    </a:lnTo>
                    <a:lnTo>
                      <a:pt x="6231" y="1779"/>
                    </a:lnTo>
                    <a:cubicBezTo>
                      <a:pt x="6224" y="1922"/>
                      <a:pt x="6210" y="2072"/>
                      <a:pt x="6193" y="2222"/>
                    </a:cubicBezTo>
                    <a:lnTo>
                      <a:pt x="3639" y="791"/>
                    </a:lnTo>
                    <a:lnTo>
                      <a:pt x="437" y="6496"/>
                    </a:lnTo>
                    <a:lnTo>
                      <a:pt x="2988" y="7930"/>
                    </a:lnTo>
                    <a:cubicBezTo>
                      <a:pt x="2988" y="7927"/>
                      <a:pt x="2988" y="7927"/>
                      <a:pt x="2992" y="7927"/>
                    </a:cubicBezTo>
                    <a:cubicBezTo>
                      <a:pt x="3442" y="7569"/>
                      <a:pt x="3881" y="7130"/>
                      <a:pt x="4283" y="6622"/>
                    </a:cubicBezTo>
                    <a:cubicBezTo>
                      <a:pt x="4555" y="6282"/>
                      <a:pt x="4811" y="5907"/>
                      <a:pt x="5045" y="5505"/>
                    </a:cubicBezTo>
                    <a:cubicBezTo>
                      <a:pt x="5052" y="5491"/>
                      <a:pt x="5059" y="5481"/>
                      <a:pt x="5066" y="5468"/>
                    </a:cubicBezTo>
                    <a:cubicBezTo>
                      <a:pt x="5069" y="5464"/>
                      <a:pt x="5072" y="5460"/>
                      <a:pt x="5072" y="5457"/>
                    </a:cubicBezTo>
                    <a:cubicBezTo>
                      <a:pt x="5072" y="5454"/>
                      <a:pt x="5076" y="5454"/>
                      <a:pt x="5076" y="5454"/>
                    </a:cubicBezTo>
                    <a:cubicBezTo>
                      <a:pt x="5076" y="5451"/>
                      <a:pt x="5080" y="5447"/>
                      <a:pt x="5080" y="5444"/>
                    </a:cubicBezTo>
                    <a:cubicBezTo>
                      <a:pt x="5080" y="5444"/>
                      <a:pt x="5083" y="5444"/>
                      <a:pt x="5083" y="5440"/>
                    </a:cubicBezTo>
                    <a:cubicBezTo>
                      <a:pt x="5083" y="5440"/>
                      <a:pt x="5086" y="5437"/>
                      <a:pt x="5086" y="5433"/>
                    </a:cubicBezTo>
                    <a:cubicBezTo>
                      <a:pt x="5086" y="5430"/>
                      <a:pt x="5090" y="5430"/>
                      <a:pt x="5090" y="5430"/>
                    </a:cubicBezTo>
                    <a:cubicBezTo>
                      <a:pt x="5090" y="5427"/>
                      <a:pt x="5093" y="5424"/>
                      <a:pt x="5097" y="5420"/>
                    </a:cubicBezTo>
                    <a:lnTo>
                      <a:pt x="5097" y="5416"/>
                    </a:lnTo>
                    <a:cubicBezTo>
                      <a:pt x="5097" y="5413"/>
                      <a:pt x="5100" y="5410"/>
                      <a:pt x="5100" y="5406"/>
                    </a:cubicBezTo>
                    <a:cubicBezTo>
                      <a:pt x="5103" y="5406"/>
                      <a:pt x="5103" y="5406"/>
                      <a:pt x="5103" y="5403"/>
                    </a:cubicBezTo>
                    <a:cubicBezTo>
                      <a:pt x="5107" y="5399"/>
                      <a:pt x="5107" y="5399"/>
                      <a:pt x="5107" y="5396"/>
                    </a:cubicBezTo>
                    <a:cubicBezTo>
                      <a:pt x="5110" y="5396"/>
                      <a:pt x="5110" y="5393"/>
                      <a:pt x="5110" y="5393"/>
                    </a:cubicBezTo>
                    <a:cubicBezTo>
                      <a:pt x="5110" y="5389"/>
                      <a:pt x="5113" y="5386"/>
                      <a:pt x="5113" y="5383"/>
                    </a:cubicBezTo>
                    <a:cubicBezTo>
                      <a:pt x="5117" y="5383"/>
                      <a:pt x="5117" y="5383"/>
                      <a:pt x="5117" y="5379"/>
                    </a:cubicBezTo>
                    <a:cubicBezTo>
                      <a:pt x="5121" y="5375"/>
                      <a:pt x="5121" y="5372"/>
                      <a:pt x="5124" y="5369"/>
                    </a:cubicBezTo>
                    <a:cubicBezTo>
                      <a:pt x="5124" y="5366"/>
                      <a:pt x="5127" y="5362"/>
                      <a:pt x="5130" y="5358"/>
                    </a:cubicBezTo>
                    <a:lnTo>
                      <a:pt x="5130" y="5355"/>
                    </a:lnTo>
                    <a:cubicBezTo>
                      <a:pt x="5134" y="5352"/>
                      <a:pt x="5134" y="5348"/>
                      <a:pt x="5138" y="5345"/>
                    </a:cubicBezTo>
                    <a:lnTo>
                      <a:pt x="5138" y="5342"/>
                    </a:lnTo>
                    <a:cubicBezTo>
                      <a:pt x="5141" y="5338"/>
                      <a:pt x="5141" y="5338"/>
                      <a:pt x="5141" y="5334"/>
                    </a:cubicBezTo>
                    <a:cubicBezTo>
                      <a:pt x="5144" y="5334"/>
                      <a:pt x="5144" y="5331"/>
                      <a:pt x="5144" y="5328"/>
                    </a:cubicBezTo>
                    <a:cubicBezTo>
                      <a:pt x="5148" y="5328"/>
                      <a:pt x="5148" y="5325"/>
                      <a:pt x="5148" y="5325"/>
                    </a:cubicBezTo>
                    <a:cubicBezTo>
                      <a:pt x="5948" y="3884"/>
                      <a:pt x="6306" y="2382"/>
                      <a:pt x="6234" y="1135"/>
                    </a:cubicBezTo>
                    <a:cubicBezTo>
                      <a:pt x="6146" y="1135"/>
                      <a:pt x="6064" y="1112"/>
                      <a:pt x="5985" y="1071"/>
                    </a:cubicBezTo>
                    <a:lnTo>
                      <a:pt x="4082" y="1"/>
                    </a:lnTo>
                    <a:close/>
                    <a:moveTo>
                      <a:pt x="240" y="6850"/>
                    </a:moveTo>
                    <a:lnTo>
                      <a:pt x="1" y="7276"/>
                    </a:lnTo>
                    <a:lnTo>
                      <a:pt x="1905" y="8346"/>
                    </a:lnTo>
                    <a:cubicBezTo>
                      <a:pt x="1980" y="8390"/>
                      <a:pt x="2045" y="8448"/>
                      <a:pt x="2093" y="8523"/>
                    </a:cubicBezTo>
                    <a:cubicBezTo>
                      <a:pt x="2273" y="8424"/>
                      <a:pt x="2453" y="8315"/>
                      <a:pt x="2631" y="8192"/>
                    </a:cubicBezTo>
                    <a:lnTo>
                      <a:pt x="240" y="685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35"/>
              <p:cNvSpPr/>
              <p:nvPr/>
            </p:nvSpPr>
            <p:spPr>
              <a:xfrm>
                <a:off x="1376775" y="3453908"/>
                <a:ext cx="309345" cy="190963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1697" extrusionOk="0">
                    <a:moveTo>
                      <a:pt x="198" y="0"/>
                    </a:moveTo>
                    <a:lnTo>
                      <a:pt x="1" y="354"/>
                    </a:lnTo>
                    <a:lnTo>
                      <a:pt x="2392" y="1696"/>
                    </a:lnTo>
                    <a:cubicBezTo>
                      <a:pt x="2511" y="1615"/>
                      <a:pt x="2630" y="1526"/>
                      <a:pt x="2749" y="1434"/>
                    </a:cubicBezTo>
                    <a:lnTo>
                      <a:pt x="19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35"/>
              <p:cNvSpPr/>
              <p:nvPr/>
            </p:nvSpPr>
            <p:spPr>
              <a:xfrm>
                <a:off x="1759265" y="2772091"/>
                <a:ext cx="291790" cy="200866"/>
              </a:xfrm>
              <a:custGeom>
                <a:avLst/>
                <a:gdLst/>
                <a:ahLst/>
                <a:cxnLst/>
                <a:rect l="l" t="t" r="r" b="b"/>
                <a:pathLst>
                  <a:path w="2593" h="1785" extrusionOk="0">
                    <a:moveTo>
                      <a:pt x="198" y="0"/>
                    </a:moveTo>
                    <a:lnTo>
                      <a:pt x="1" y="354"/>
                    </a:lnTo>
                    <a:lnTo>
                      <a:pt x="2555" y="1785"/>
                    </a:lnTo>
                    <a:cubicBezTo>
                      <a:pt x="2572" y="1635"/>
                      <a:pt x="2586" y="1485"/>
                      <a:pt x="2593" y="1342"/>
                    </a:cubicBezTo>
                    <a:lnTo>
                      <a:pt x="19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35"/>
              <p:cNvSpPr/>
              <p:nvPr/>
            </p:nvSpPr>
            <p:spPr>
              <a:xfrm>
                <a:off x="1016116" y="3414072"/>
                <a:ext cx="583468" cy="405896"/>
              </a:xfrm>
              <a:custGeom>
                <a:avLst/>
                <a:gdLst/>
                <a:ahLst/>
                <a:cxnLst/>
                <a:rect l="l" t="t" r="r" b="b"/>
                <a:pathLst>
                  <a:path w="5185" h="3607" extrusionOk="0">
                    <a:moveTo>
                      <a:pt x="795" y="0"/>
                    </a:moveTo>
                    <a:cubicBezTo>
                      <a:pt x="547" y="0"/>
                      <a:pt x="285" y="158"/>
                      <a:pt x="134" y="426"/>
                    </a:cubicBezTo>
                    <a:cubicBezTo>
                      <a:pt x="31" y="610"/>
                      <a:pt x="0" y="810"/>
                      <a:pt x="31" y="988"/>
                    </a:cubicBezTo>
                    <a:cubicBezTo>
                      <a:pt x="65" y="1165"/>
                      <a:pt x="161" y="1318"/>
                      <a:pt x="313" y="1403"/>
                    </a:cubicBezTo>
                    <a:lnTo>
                      <a:pt x="4122" y="3539"/>
                    </a:lnTo>
                    <a:cubicBezTo>
                      <a:pt x="4204" y="3585"/>
                      <a:pt x="4295" y="3607"/>
                      <a:pt x="4387" y="3607"/>
                    </a:cubicBezTo>
                    <a:cubicBezTo>
                      <a:pt x="4636" y="3607"/>
                      <a:pt x="4899" y="3449"/>
                      <a:pt x="5048" y="3181"/>
                    </a:cubicBezTo>
                    <a:cubicBezTo>
                      <a:pt x="5154" y="2997"/>
                      <a:pt x="5185" y="2797"/>
                      <a:pt x="5150" y="2619"/>
                    </a:cubicBezTo>
                    <a:cubicBezTo>
                      <a:pt x="5120" y="2442"/>
                      <a:pt x="5021" y="2289"/>
                      <a:pt x="4871" y="2204"/>
                    </a:cubicBezTo>
                    <a:lnTo>
                      <a:pt x="1060" y="68"/>
                    </a:lnTo>
                    <a:cubicBezTo>
                      <a:pt x="978" y="22"/>
                      <a:pt x="887" y="0"/>
                      <a:pt x="7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35"/>
              <p:cNvSpPr/>
              <p:nvPr/>
            </p:nvSpPr>
            <p:spPr>
              <a:xfrm>
                <a:off x="1347630" y="3540893"/>
                <a:ext cx="2363" cy="788"/>
              </a:xfrm>
              <a:custGeom>
                <a:avLst/>
                <a:gdLst/>
                <a:ahLst/>
                <a:cxnLst/>
                <a:rect l="l" t="t" r="r" b="b"/>
                <a:pathLst>
                  <a:path w="21" h="7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21" y="7"/>
                    </a:lnTo>
                    <a:lnTo>
                      <a:pt x="21" y="7"/>
                    </a:lnTo>
                    <a:close/>
                  </a:path>
                </a:pathLst>
              </a:custGeom>
              <a:solidFill>
                <a:srgbClr val="C392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35"/>
              <p:cNvSpPr/>
              <p:nvPr/>
            </p:nvSpPr>
            <p:spPr>
              <a:xfrm>
                <a:off x="1349880" y="3541568"/>
                <a:ext cx="235525" cy="140437"/>
              </a:xfrm>
              <a:custGeom>
                <a:avLst/>
                <a:gdLst/>
                <a:ahLst/>
                <a:cxnLst/>
                <a:rect l="l" t="t" r="r" b="b"/>
                <a:pathLst>
                  <a:path w="2093" h="1248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905" y="1071"/>
                    </a:lnTo>
                    <a:cubicBezTo>
                      <a:pt x="1980" y="1115"/>
                      <a:pt x="2045" y="1173"/>
                      <a:pt x="2093" y="1248"/>
                    </a:cubicBezTo>
                    <a:lnTo>
                      <a:pt x="2093" y="1248"/>
                    </a:lnTo>
                    <a:cubicBezTo>
                      <a:pt x="2045" y="1173"/>
                      <a:pt x="1980" y="1115"/>
                      <a:pt x="1905" y="1071"/>
                    </a:cubicBezTo>
                    <a:close/>
                  </a:path>
                </a:pathLst>
              </a:custGeom>
              <a:solidFill>
                <a:srgbClr val="BB781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35"/>
              <p:cNvSpPr/>
              <p:nvPr/>
            </p:nvSpPr>
            <p:spPr>
              <a:xfrm>
                <a:off x="1263682" y="3540893"/>
                <a:ext cx="333651" cy="279074"/>
              </a:xfrm>
              <a:custGeom>
                <a:avLst/>
                <a:gdLst/>
                <a:ahLst/>
                <a:cxnLst/>
                <a:rect l="l" t="t" r="r" b="b"/>
                <a:pathLst>
                  <a:path w="2965" h="2480" extrusionOk="0">
                    <a:moveTo>
                      <a:pt x="746" y="0"/>
                    </a:moveTo>
                    <a:lnTo>
                      <a:pt x="1" y="1332"/>
                    </a:lnTo>
                    <a:lnTo>
                      <a:pt x="1922" y="2412"/>
                    </a:lnTo>
                    <a:cubicBezTo>
                      <a:pt x="2004" y="2456"/>
                      <a:pt x="2095" y="2480"/>
                      <a:pt x="2188" y="2480"/>
                    </a:cubicBezTo>
                    <a:cubicBezTo>
                      <a:pt x="2436" y="2480"/>
                      <a:pt x="2699" y="2324"/>
                      <a:pt x="2848" y="2054"/>
                    </a:cubicBezTo>
                    <a:cubicBezTo>
                      <a:pt x="2927" y="1918"/>
                      <a:pt x="2964" y="1772"/>
                      <a:pt x="2964" y="1632"/>
                    </a:cubicBezTo>
                    <a:cubicBezTo>
                      <a:pt x="2964" y="1584"/>
                      <a:pt x="2957" y="1536"/>
                      <a:pt x="2950" y="1492"/>
                    </a:cubicBezTo>
                    <a:cubicBezTo>
                      <a:pt x="2936" y="1404"/>
                      <a:pt x="2903" y="1322"/>
                      <a:pt x="2859" y="1254"/>
                    </a:cubicBezTo>
                    <a:cubicBezTo>
                      <a:pt x="2811" y="1179"/>
                      <a:pt x="2746" y="1121"/>
                      <a:pt x="2671" y="1077"/>
                    </a:cubicBezTo>
                    <a:lnTo>
                      <a:pt x="767" y="7"/>
                    </a:lnTo>
                    <a:lnTo>
                      <a:pt x="7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35"/>
              <p:cNvSpPr/>
              <p:nvPr/>
            </p:nvSpPr>
            <p:spPr>
              <a:xfrm>
                <a:off x="1559524" y="2445080"/>
                <a:ext cx="583581" cy="406008"/>
              </a:xfrm>
              <a:custGeom>
                <a:avLst/>
                <a:gdLst/>
                <a:ahLst/>
                <a:cxnLst/>
                <a:rect l="l" t="t" r="r" b="b"/>
                <a:pathLst>
                  <a:path w="5186" h="3608" extrusionOk="0">
                    <a:moveTo>
                      <a:pt x="795" y="0"/>
                    </a:moveTo>
                    <a:cubicBezTo>
                      <a:pt x="547" y="0"/>
                      <a:pt x="286" y="157"/>
                      <a:pt x="137" y="423"/>
                    </a:cubicBezTo>
                    <a:cubicBezTo>
                      <a:pt x="32" y="610"/>
                      <a:pt x="1" y="811"/>
                      <a:pt x="35" y="988"/>
                    </a:cubicBezTo>
                    <a:cubicBezTo>
                      <a:pt x="66" y="1165"/>
                      <a:pt x="164" y="1315"/>
                      <a:pt x="315" y="1400"/>
                    </a:cubicBezTo>
                    <a:lnTo>
                      <a:pt x="4122" y="3540"/>
                    </a:lnTo>
                    <a:cubicBezTo>
                      <a:pt x="4205" y="3586"/>
                      <a:pt x="4295" y="3608"/>
                      <a:pt x="4388" y="3608"/>
                    </a:cubicBezTo>
                    <a:cubicBezTo>
                      <a:pt x="4637" y="3608"/>
                      <a:pt x="4901" y="3450"/>
                      <a:pt x="5053" y="3182"/>
                    </a:cubicBezTo>
                    <a:cubicBezTo>
                      <a:pt x="5155" y="2998"/>
                      <a:pt x="5185" y="2797"/>
                      <a:pt x="5151" y="2620"/>
                    </a:cubicBezTo>
                    <a:cubicBezTo>
                      <a:pt x="5121" y="2443"/>
                      <a:pt x="5022" y="2289"/>
                      <a:pt x="4872" y="2204"/>
                    </a:cubicBezTo>
                    <a:lnTo>
                      <a:pt x="1064" y="69"/>
                    </a:lnTo>
                    <a:cubicBezTo>
                      <a:pt x="980" y="22"/>
                      <a:pt x="889" y="0"/>
                      <a:pt x="7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35"/>
              <p:cNvSpPr/>
              <p:nvPr/>
            </p:nvSpPr>
            <p:spPr>
              <a:xfrm>
                <a:off x="1807202" y="2721790"/>
                <a:ext cx="2026" cy="123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C392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35"/>
              <p:cNvSpPr/>
              <p:nvPr/>
            </p:nvSpPr>
            <p:spPr>
              <a:xfrm>
                <a:off x="1980048" y="3297942"/>
                <a:ext cx="138412" cy="195915"/>
              </a:xfrm>
              <a:custGeom>
                <a:avLst/>
                <a:gdLst/>
                <a:ahLst/>
                <a:cxnLst/>
                <a:rect l="l" t="t" r="r" b="b"/>
                <a:pathLst>
                  <a:path w="1230" h="1741" extrusionOk="0">
                    <a:moveTo>
                      <a:pt x="980" y="0"/>
                    </a:moveTo>
                    <a:cubicBezTo>
                      <a:pt x="908" y="0"/>
                      <a:pt x="841" y="35"/>
                      <a:pt x="805" y="99"/>
                    </a:cubicBezTo>
                    <a:lnTo>
                      <a:pt x="55" y="1438"/>
                    </a:lnTo>
                    <a:cubicBezTo>
                      <a:pt x="0" y="1532"/>
                      <a:pt x="41" y="1655"/>
                      <a:pt x="143" y="1713"/>
                    </a:cubicBezTo>
                    <a:cubicBezTo>
                      <a:pt x="177" y="1732"/>
                      <a:pt x="215" y="1741"/>
                      <a:pt x="252" y="1741"/>
                    </a:cubicBezTo>
                    <a:cubicBezTo>
                      <a:pt x="322" y="1741"/>
                      <a:pt x="389" y="1708"/>
                      <a:pt x="423" y="1645"/>
                    </a:cubicBezTo>
                    <a:lnTo>
                      <a:pt x="1176" y="303"/>
                    </a:lnTo>
                    <a:cubicBezTo>
                      <a:pt x="1230" y="207"/>
                      <a:pt x="1186" y="85"/>
                      <a:pt x="1087" y="27"/>
                    </a:cubicBezTo>
                    <a:cubicBezTo>
                      <a:pt x="1053" y="9"/>
                      <a:pt x="1016" y="0"/>
                      <a:pt x="9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35"/>
              <p:cNvSpPr/>
              <p:nvPr/>
            </p:nvSpPr>
            <p:spPr>
              <a:xfrm>
                <a:off x="1996140" y="3300980"/>
                <a:ext cx="118944" cy="192876"/>
              </a:xfrm>
              <a:custGeom>
                <a:avLst/>
                <a:gdLst/>
                <a:ahLst/>
                <a:cxnLst/>
                <a:rect l="l" t="t" r="r" b="b"/>
                <a:pathLst>
                  <a:path w="1057" h="1714" extrusionOk="0">
                    <a:moveTo>
                      <a:pt x="944" y="0"/>
                    </a:moveTo>
                    <a:lnTo>
                      <a:pt x="0" y="1686"/>
                    </a:lnTo>
                    <a:cubicBezTo>
                      <a:pt x="35" y="1703"/>
                      <a:pt x="72" y="1713"/>
                      <a:pt x="106" y="1713"/>
                    </a:cubicBezTo>
                    <a:cubicBezTo>
                      <a:pt x="178" y="1713"/>
                      <a:pt x="246" y="1680"/>
                      <a:pt x="280" y="1618"/>
                    </a:cubicBezTo>
                    <a:lnTo>
                      <a:pt x="1033" y="276"/>
                    </a:lnTo>
                    <a:cubicBezTo>
                      <a:pt x="1050" y="249"/>
                      <a:pt x="1057" y="218"/>
                      <a:pt x="1057" y="188"/>
                    </a:cubicBezTo>
                    <a:cubicBezTo>
                      <a:pt x="1057" y="116"/>
                      <a:pt x="1016" y="41"/>
                      <a:pt x="9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35"/>
              <p:cNvSpPr/>
              <p:nvPr/>
            </p:nvSpPr>
            <p:spPr>
              <a:xfrm>
                <a:off x="2937116" y="3806238"/>
                <a:ext cx="204805" cy="290102"/>
              </a:xfrm>
              <a:custGeom>
                <a:avLst/>
                <a:gdLst/>
                <a:ahLst/>
                <a:cxnLst/>
                <a:rect l="l" t="t" r="r" b="b"/>
                <a:pathLst>
                  <a:path w="1820" h="2578" extrusionOk="0">
                    <a:moveTo>
                      <a:pt x="1447" y="0"/>
                    </a:moveTo>
                    <a:cubicBezTo>
                      <a:pt x="1343" y="0"/>
                      <a:pt x="1244" y="51"/>
                      <a:pt x="1193" y="145"/>
                    </a:cubicBezTo>
                    <a:lnTo>
                      <a:pt x="79" y="2128"/>
                    </a:lnTo>
                    <a:cubicBezTo>
                      <a:pt x="0" y="2268"/>
                      <a:pt x="58" y="2452"/>
                      <a:pt x="212" y="2537"/>
                    </a:cubicBezTo>
                    <a:cubicBezTo>
                      <a:pt x="261" y="2564"/>
                      <a:pt x="316" y="2577"/>
                      <a:pt x="370" y="2577"/>
                    </a:cubicBezTo>
                    <a:cubicBezTo>
                      <a:pt x="474" y="2577"/>
                      <a:pt x="575" y="2527"/>
                      <a:pt x="627" y="2434"/>
                    </a:cubicBezTo>
                    <a:lnTo>
                      <a:pt x="1737" y="452"/>
                    </a:lnTo>
                    <a:cubicBezTo>
                      <a:pt x="1819" y="309"/>
                      <a:pt x="1758" y="125"/>
                      <a:pt x="1608" y="43"/>
                    </a:cubicBezTo>
                    <a:cubicBezTo>
                      <a:pt x="1557" y="14"/>
                      <a:pt x="1501" y="0"/>
                      <a:pt x="14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35"/>
              <p:cNvSpPr/>
              <p:nvPr/>
            </p:nvSpPr>
            <p:spPr>
              <a:xfrm>
                <a:off x="2960860" y="3811077"/>
                <a:ext cx="175997" cy="285264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2535" extrusionOk="0">
                    <a:moveTo>
                      <a:pt x="1397" y="0"/>
                    </a:moveTo>
                    <a:lnTo>
                      <a:pt x="1" y="2494"/>
                    </a:lnTo>
                    <a:cubicBezTo>
                      <a:pt x="48" y="2521"/>
                      <a:pt x="106" y="2534"/>
                      <a:pt x="161" y="2534"/>
                    </a:cubicBezTo>
                    <a:cubicBezTo>
                      <a:pt x="263" y="2534"/>
                      <a:pt x="366" y="2484"/>
                      <a:pt x="416" y="2391"/>
                    </a:cubicBezTo>
                    <a:lnTo>
                      <a:pt x="1526" y="409"/>
                    </a:lnTo>
                    <a:cubicBezTo>
                      <a:pt x="1551" y="365"/>
                      <a:pt x="1564" y="321"/>
                      <a:pt x="1564" y="277"/>
                    </a:cubicBezTo>
                    <a:cubicBezTo>
                      <a:pt x="1564" y="168"/>
                      <a:pt x="1503" y="58"/>
                      <a:pt x="13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35"/>
              <p:cNvSpPr/>
              <p:nvPr/>
            </p:nvSpPr>
            <p:spPr>
              <a:xfrm>
                <a:off x="898410" y="3853613"/>
                <a:ext cx="930736" cy="172283"/>
              </a:xfrm>
              <a:custGeom>
                <a:avLst/>
                <a:gdLst/>
                <a:ahLst/>
                <a:cxnLst/>
                <a:rect l="l" t="t" r="r" b="b"/>
                <a:pathLst>
                  <a:path w="8271" h="1531" extrusionOk="0">
                    <a:moveTo>
                      <a:pt x="930" y="1"/>
                    </a:moveTo>
                    <a:cubicBezTo>
                      <a:pt x="419" y="1"/>
                      <a:pt x="1" y="345"/>
                      <a:pt x="1" y="763"/>
                    </a:cubicBezTo>
                    <a:cubicBezTo>
                      <a:pt x="1" y="975"/>
                      <a:pt x="106" y="1166"/>
                      <a:pt x="273" y="1305"/>
                    </a:cubicBezTo>
                    <a:cubicBezTo>
                      <a:pt x="444" y="1445"/>
                      <a:pt x="675" y="1530"/>
                      <a:pt x="930" y="1530"/>
                    </a:cubicBezTo>
                    <a:lnTo>
                      <a:pt x="7341" y="1530"/>
                    </a:lnTo>
                    <a:cubicBezTo>
                      <a:pt x="7852" y="1530"/>
                      <a:pt x="8271" y="1186"/>
                      <a:pt x="8271" y="763"/>
                    </a:cubicBezTo>
                    <a:cubicBezTo>
                      <a:pt x="8271" y="553"/>
                      <a:pt x="8165" y="362"/>
                      <a:pt x="7998" y="222"/>
                    </a:cubicBezTo>
                    <a:cubicBezTo>
                      <a:pt x="7831" y="86"/>
                      <a:pt x="7593" y="1"/>
                      <a:pt x="73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35"/>
              <p:cNvSpPr/>
              <p:nvPr/>
            </p:nvSpPr>
            <p:spPr>
              <a:xfrm>
                <a:off x="1360346" y="3853613"/>
                <a:ext cx="468800" cy="122433"/>
              </a:xfrm>
              <a:custGeom>
                <a:avLst/>
                <a:gdLst/>
                <a:ahLst/>
                <a:cxnLst/>
                <a:rect l="l" t="t" r="r" b="b"/>
                <a:pathLst>
                  <a:path w="4166" h="1088" extrusionOk="0">
                    <a:moveTo>
                      <a:pt x="0" y="1"/>
                    </a:moveTo>
                    <a:lnTo>
                      <a:pt x="0" y="1087"/>
                    </a:lnTo>
                    <a:lnTo>
                      <a:pt x="4080" y="1087"/>
                    </a:lnTo>
                    <a:cubicBezTo>
                      <a:pt x="4135" y="988"/>
                      <a:pt x="4166" y="880"/>
                      <a:pt x="4166" y="763"/>
                    </a:cubicBezTo>
                    <a:cubicBezTo>
                      <a:pt x="4166" y="553"/>
                      <a:pt x="4060" y="362"/>
                      <a:pt x="3893" y="222"/>
                    </a:cubicBezTo>
                    <a:cubicBezTo>
                      <a:pt x="3726" y="86"/>
                      <a:pt x="3488" y="1"/>
                      <a:pt x="3236" y="1"/>
                    </a:cubicBezTo>
                    <a:close/>
                  </a:path>
                </a:pathLst>
              </a:custGeom>
              <a:solidFill>
                <a:schemeClr val="accent6">
                  <a:alpha val="1606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35"/>
              <p:cNvSpPr/>
              <p:nvPr/>
            </p:nvSpPr>
            <p:spPr>
              <a:xfrm>
                <a:off x="815250" y="3975932"/>
                <a:ext cx="1097505" cy="210094"/>
              </a:xfrm>
              <a:custGeom>
                <a:avLst/>
                <a:gdLst/>
                <a:ahLst/>
                <a:cxnLst/>
                <a:rect l="l" t="t" r="r" b="b"/>
                <a:pathLst>
                  <a:path w="9753" h="1867" extrusionOk="0">
                    <a:moveTo>
                      <a:pt x="566" y="0"/>
                    </a:moveTo>
                    <a:cubicBezTo>
                      <a:pt x="253" y="0"/>
                      <a:pt x="1" y="256"/>
                      <a:pt x="1" y="566"/>
                    </a:cubicBezTo>
                    <a:lnTo>
                      <a:pt x="1" y="1866"/>
                    </a:lnTo>
                    <a:lnTo>
                      <a:pt x="9752" y="1866"/>
                    </a:lnTo>
                    <a:lnTo>
                      <a:pt x="9752" y="566"/>
                    </a:lnTo>
                    <a:cubicBezTo>
                      <a:pt x="9752" y="256"/>
                      <a:pt x="9496" y="0"/>
                      <a:pt x="91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35"/>
              <p:cNvSpPr/>
              <p:nvPr/>
            </p:nvSpPr>
            <p:spPr>
              <a:xfrm>
                <a:off x="1360346" y="3975932"/>
                <a:ext cx="552410" cy="156867"/>
              </a:xfrm>
              <a:custGeom>
                <a:avLst/>
                <a:gdLst/>
                <a:ahLst/>
                <a:cxnLst/>
                <a:rect l="l" t="t" r="r" b="b"/>
                <a:pathLst>
                  <a:path w="4909" h="1394" extrusionOk="0">
                    <a:moveTo>
                      <a:pt x="0" y="0"/>
                    </a:moveTo>
                    <a:lnTo>
                      <a:pt x="0" y="1393"/>
                    </a:lnTo>
                    <a:lnTo>
                      <a:pt x="4908" y="1393"/>
                    </a:lnTo>
                    <a:lnTo>
                      <a:pt x="4908" y="566"/>
                    </a:lnTo>
                    <a:cubicBezTo>
                      <a:pt x="4908" y="256"/>
                      <a:pt x="4652" y="0"/>
                      <a:pt x="43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35"/>
              <p:cNvSpPr/>
              <p:nvPr/>
            </p:nvSpPr>
            <p:spPr>
              <a:xfrm>
                <a:off x="815250" y="4132686"/>
                <a:ext cx="1097505" cy="53339"/>
              </a:xfrm>
              <a:custGeom>
                <a:avLst/>
                <a:gdLst/>
                <a:ahLst/>
                <a:cxnLst/>
                <a:rect l="l" t="t" r="r" b="b"/>
                <a:pathLst>
                  <a:path w="9753" h="474" extrusionOk="0">
                    <a:moveTo>
                      <a:pt x="1" y="0"/>
                    </a:moveTo>
                    <a:lnTo>
                      <a:pt x="1" y="473"/>
                    </a:lnTo>
                    <a:lnTo>
                      <a:pt x="9752" y="473"/>
                    </a:lnTo>
                    <a:lnTo>
                      <a:pt x="975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35"/>
              <p:cNvSpPr/>
              <p:nvPr/>
            </p:nvSpPr>
            <p:spPr>
              <a:xfrm>
                <a:off x="1360346" y="4132686"/>
                <a:ext cx="552410" cy="53339"/>
              </a:xfrm>
              <a:custGeom>
                <a:avLst/>
                <a:gdLst/>
                <a:ahLst/>
                <a:cxnLst/>
                <a:rect l="l" t="t" r="r" b="b"/>
                <a:pathLst>
                  <a:path w="4909" h="474" extrusionOk="0">
                    <a:moveTo>
                      <a:pt x="0" y="0"/>
                    </a:moveTo>
                    <a:lnTo>
                      <a:pt x="0" y="473"/>
                    </a:lnTo>
                    <a:lnTo>
                      <a:pt x="4908" y="473"/>
                    </a:lnTo>
                    <a:lnTo>
                      <a:pt x="49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9" name="Google Shape;309;p35"/>
            <p:cNvSpPr/>
            <p:nvPr/>
          </p:nvSpPr>
          <p:spPr>
            <a:xfrm>
              <a:off x="1986267" y="2843909"/>
              <a:ext cx="333651" cy="279074"/>
            </a:xfrm>
            <a:custGeom>
              <a:avLst/>
              <a:gdLst/>
              <a:ahLst/>
              <a:cxnLst/>
              <a:rect l="l" t="t" r="r" b="b"/>
              <a:pathLst>
                <a:path w="2965" h="2480" extrusionOk="0">
                  <a:moveTo>
                    <a:pt x="746" y="0"/>
                  </a:moveTo>
                  <a:lnTo>
                    <a:pt x="1" y="1332"/>
                  </a:lnTo>
                  <a:lnTo>
                    <a:pt x="1922" y="2412"/>
                  </a:lnTo>
                  <a:cubicBezTo>
                    <a:pt x="2004" y="2456"/>
                    <a:pt x="2095" y="2480"/>
                    <a:pt x="2188" y="2480"/>
                  </a:cubicBezTo>
                  <a:cubicBezTo>
                    <a:pt x="2436" y="2480"/>
                    <a:pt x="2699" y="2324"/>
                    <a:pt x="2848" y="2054"/>
                  </a:cubicBezTo>
                  <a:cubicBezTo>
                    <a:pt x="2927" y="1918"/>
                    <a:pt x="2964" y="1772"/>
                    <a:pt x="2964" y="1632"/>
                  </a:cubicBezTo>
                  <a:cubicBezTo>
                    <a:pt x="2964" y="1584"/>
                    <a:pt x="2957" y="1536"/>
                    <a:pt x="2950" y="1492"/>
                  </a:cubicBezTo>
                  <a:cubicBezTo>
                    <a:pt x="2936" y="1404"/>
                    <a:pt x="2903" y="1322"/>
                    <a:pt x="2859" y="1254"/>
                  </a:cubicBezTo>
                  <a:cubicBezTo>
                    <a:pt x="2811" y="1179"/>
                    <a:pt x="2746" y="1121"/>
                    <a:pt x="2671" y="1077"/>
                  </a:cubicBezTo>
                  <a:lnTo>
                    <a:pt x="767" y="7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629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7"/>
          <p:cNvSpPr/>
          <p:nvPr/>
        </p:nvSpPr>
        <p:spPr>
          <a:xfrm>
            <a:off x="4071775" y="466425"/>
            <a:ext cx="1000460" cy="1000469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37"/>
          <p:cNvSpPr txBox="1">
            <a:spLocks noGrp="1"/>
          </p:cNvSpPr>
          <p:nvPr>
            <p:ph type="subTitle" idx="1"/>
          </p:nvPr>
        </p:nvSpPr>
        <p:spPr>
          <a:xfrm flipH="1">
            <a:off x="2021100" y="2198825"/>
            <a:ext cx="5101800" cy="11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i="1" dirty="0"/>
              <a:t>“El daño punitivo busca desbaratar la lógica del potencial dañador en la cual; resulta más económico causar el daño que prevenirlo”.</a:t>
            </a:r>
            <a:endParaRPr i="1" dirty="0"/>
          </a:p>
        </p:txBody>
      </p:sp>
      <p:sp>
        <p:nvSpPr>
          <p:cNvPr id="389" name="Google Shape;389;p37"/>
          <p:cNvSpPr txBox="1"/>
          <p:nvPr/>
        </p:nvSpPr>
        <p:spPr>
          <a:xfrm>
            <a:off x="4149150" y="799225"/>
            <a:ext cx="845700" cy="9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75475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0" dirty="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“</a:t>
            </a:r>
            <a:endParaRPr sz="12000" dirty="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4"/>
          <p:cNvSpPr/>
          <p:nvPr/>
        </p:nvSpPr>
        <p:spPr>
          <a:xfrm>
            <a:off x="120502" y="999459"/>
            <a:ext cx="8966791" cy="414404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44"/>
          <p:cNvSpPr txBox="1">
            <a:spLocks noGrp="1"/>
          </p:cNvSpPr>
          <p:nvPr>
            <p:ph type="ctrTitle"/>
          </p:nvPr>
        </p:nvSpPr>
        <p:spPr>
          <a:xfrm>
            <a:off x="269358" y="75312"/>
            <a:ext cx="8754140" cy="9241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APLICACIÓN DE LAS FÓRMULAS MATEMÁTICA PARA CUANTIFICAR DAÑOS PUNITIVOS EN LA JURISPRUDENCIA ARGENTINA.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632" name="Google Shape;632;p44"/>
          <p:cNvSpPr txBox="1">
            <a:spLocks noGrp="1"/>
          </p:cNvSpPr>
          <p:nvPr>
            <p:ph type="body" idx="4294967295"/>
          </p:nvPr>
        </p:nvSpPr>
        <p:spPr>
          <a:xfrm>
            <a:off x="864780" y="999459"/>
            <a:ext cx="7790121" cy="4144040"/>
          </a:xfrm>
          <a:prstGeom prst="rect">
            <a:avLst/>
          </a:prstGeom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400" b="1" dirty="0"/>
              <a:t>Una fórmula matemática es una herramienta cumplir una función. </a:t>
            </a: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400" b="1" dirty="0">
                <a:latin typeface="Arvo"/>
                <a:ea typeface="Arvo"/>
                <a:cs typeface="Arvo"/>
                <a:sym typeface="Arvo"/>
              </a:rPr>
              <a:t>¿Qué función</a:t>
            </a:r>
            <a:r>
              <a:rPr lang="es-AR" sz="1400" b="1" dirty="0"/>
              <a:t>? Que se cumpla la </a:t>
            </a:r>
            <a:r>
              <a:rPr lang="es-AR" sz="1400" b="1" i="1" dirty="0"/>
              <a:t>finalidad preventiva</a:t>
            </a:r>
            <a:r>
              <a:rPr lang="es-AR" sz="1400" b="1" dirty="0"/>
              <a:t>. (Arts. 3- 1710- 1740-1746 CCCN).</a:t>
            </a: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400" b="1" dirty="0">
              <a:latin typeface="Arvo"/>
              <a:ea typeface="Arvo"/>
              <a:cs typeface="Arvo"/>
              <a:sym typeface="Arvo"/>
            </a:endParaRP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400" b="1" dirty="0"/>
              <a:t>D = C x [ (1 - pc) / (pc x </a:t>
            </a:r>
            <a:r>
              <a:rPr lang="es-AR" sz="1400" b="1" dirty="0" err="1"/>
              <a:t>pd</a:t>
            </a:r>
            <a:r>
              <a:rPr lang="es-AR" sz="1400" b="1" dirty="0"/>
              <a:t>)]</a:t>
            </a: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400" b="1" dirty="0">
              <a:latin typeface="Arvo"/>
              <a:ea typeface="Arvo"/>
              <a:cs typeface="Arvo"/>
              <a:sym typeface="Arvo"/>
            </a:endParaRP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400" b="1" dirty="0"/>
              <a:t>D =</a:t>
            </a:r>
            <a:r>
              <a:rPr lang="es-AR" sz="1400" dirty="0"/>
              <a:t> </a:t>
            </a:r>
            <a:r>
              <a:rPr lang="es-AR" sz="1400" b="1" dirty="0"/>
              <a:t>cuantía de los daños punitivos a determinar</a:t>
            </a:r>
            <a:r>
              <a:rPr lang="es-AR" sz="1400" dirty="0"/>
              <a:t>; </a:t>
            </a: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400" b="1" dirty="0"/>
              <a:t>C = cuantía de la indemnización compensatoria por daños provocados</a:t>
            </a:r>
            <a:r>
              <a:rPr lang="es-AR" sz="1400" dirty="0"/>
              <a:t>; </a:t>
            </a: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400" b="1" dirty="0"/>
              <a:t>pc = probabilidad de ser condenado por la indemnización compensatoria de daños provocados</a:t>
            </a:r>
            <a:r>
              <a:rPr lang="es-AR" sz="1400" dirty="0"/>
              <a:t>;</a:t>
            </a: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400" b="1" dirty="0" err="1"/>
              <a:t>pd</a:t>
            </a:r>
            <a:r>
              <a:rPr lang="es-AR" sz="1400" b="1" dirty="0"/>
              <a:t> = probabilidad de ser condenado por daños punitivos, condicionada a la existencia de una condena por indemnización compensatoria</a:t>
            </a:r>
            <a:r>
              <a:rPr lang="es-AR" sz="1400" dirty="0"/>
              <a:t>.</a:t>
            </a: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endParaRPr lang="es-AR" sz="1400" dirty="0"/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es-AR" sz="1400" b="1" i="1" dirty="0"/>
              <a:t>“Castelli, M. c/ Banco Galicia y Buenos Aires S.A. s/ nulidad de acto jurídico (2014)”</a:t>
            </a:r>
            <a:r>
              <a:rPr lang="es-AR" sz="1400" dirty="0"/>
              <a:t>.“</a:t>
            </a:r>
            <a:r>
              <a:rPr lang="es-AR" sz="1400" b="1" i="1" dirty="0" err="1"/>
              <a:t>Frisicale</a:t>
            </a:r>
            <a:r>
              <a:rPr lang="es-AR" sz="1400" b="1" i="1" dirty="0"/>
              <a:t>, María Laura contra Telecom Personal S.A. sobre daños y perjuicios</a:t>
            </a:r>
            <a:r>
              <a:rPr lang="es-AR" sz="1400" dirty="0"/>
              <a:t>. </a:t>
            </a:r>
            <a:r>
              <a:rPr lang="es-AR" sz="1400" b="1" i="1" dirty="0"/>
              <a:t>(2017). </a:t>
            </a:r>
            <a:r>
              <a:rPr lang="es-AR" sz="1400" dirty="0"/>
              <a:t>En mismo sentido, se reiteró en autos </a:t>
            </a:r>
            <a:r>
              <a:rPr lang="es-AR" sz="1400" b="1" i="1" dirty="0"/>
              <a:t>Castaño, María Alejandra c/ Banco Credicoop Cooperativo Limitado s/ daños y perjuicios. (Para mas profundidad ver aportes de Irigoyen Testa)</a:t>
            </a:r>
            <a:endParaRPr lang="es-AR" sz="1400" b="1" i="1" dirty="0">
              <a:latin typeface="Arvo"/>
              <a:ea typeface="Arvo"/>
              <a:cs typeface="Arvo"/>
              <a:sym typeface="Arvo"/>
            </a:endParaRPr>
          </a:p>
        </p:txBody>
      </p:sp>
    </p:spTree>
    <p:extLst>
      <p:ext uri="{BB962C8B-B14F-4D97-AF65-F5344CB8AC3E}">
        <p14:creationId xmlns:p14="http://schemas.microsoft.com/office/powerpoint/2010/main" val="1351751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4"/>
          <p:cNvSpPr/>
          <p:nvPr/>
        </p:nvSpPr>
        <p:spPr>
          <a:xfrm>
            <a:off x="194930" y="655500"/>
            <a:ext cx="8754139" cy="455445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44"/>
          <p:cNvSpPr txBox="1">
            <a:spLocks noGrp="1"/>
          </p:cNvSpPr>
          <p:nvPr>
            <p:ph type="ctrTitle"/>
          </p:nvPr>
        </p:nvSpPr>
        <p:spPr>
          <a:xfrm>
            <a:off x="1396409" y="0"/>
            <a:ext cx="6361566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CONCLUSIONES</a:t>
            </a:r>
            <a:endParaRPr sz="4000" dirty="0">
              <a:solidFill>
                <a:schemeClr val="accent1"/>
              </a:solidFill>
            </a:endParaRPr>
          </a:p>
        </p:txBody>
      </p:sp>
      <p:sp>
        <p:nvSpPr>
          <p:cNvPr id="632" name="Google Shape;632;p44"/>
          <p:cNvSpPr txBox="1">
            <a:spLocks noGrp="1"/>
          </p:cNvSpPr>
          <p:nvPr>
            <p:ph type="body" idx="4294967295"/>
          </p:nvPr>
        </p:nvSpPr>
        <p:spPr>
          <a:xfrm>
            <a:off x="389860" y="574158"/>
            <a:ext cx="8137452" cy="4479851"/>
          </a:xfrm>
          <a:prstGeom prst="rect">
            <a:avLst/>
          </a:prstGeom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r>
              <a:rPr lang="es-AR" b="1" dirty="0">
                <a:latin typeface="Arvo"/>
                <a:ea typeface="Arvo"/>
                <a:cs typeface="Arvo"/>
                <a:sym typeface="Arvo"/>
              </a:rPr>
              <a:t>1. DAÑOS PUNITIVOS. 2 FUNCIONES: PREVENTIVA (PRINCIPAL)- SANCIONATORIA (ACCESORIA).</a:t>
            </a: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r>
              <a:rPr lang="es-AR" b="1" dirty="0">
                <a:latin typeface="Arvo"/>
                <a:ea typeface="Arvo"/>
                <a:cs typeface="Arvo"/>
                <a:sym typeface="Arvo"/>
              </a:rPr>
              <a:t>2. </a:t>
            </a:r>
            <a:r>
              <a:rPr lang="es-AR" b="1" dirty="0"/>
              <a:t>RELACIÓN DIRECTA: FUNCION PREVENTIVA Y ADECUADA CUANTIFICACIÓN DEL DAÑO PUNITIVO.</a:t>
            </a: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r>
              <a:rPr lang="es-AR" b="1" dirty="0">
                <a:latin typeface="Arvo"/>
                <a:ea typeface="Arvo"/>
                <a:cs typeface="Arvo"/>
                <a:sym typeface="Arvo"/>
              </a:rPr>
              <a:t>3. PREVENIR ES MAS AMPLIO </a:t>
            </a:r>
            <a:r>
              <a:rPr lang="es-AR" b="1" dirty="0"/>
              <a:t>Y FUNCIONAL QUE DISUADIR (SATISFACE LA DOBLE DIMENSIÓN).</a:t>
            </a: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r>
              <a:rPr lang="es-AR" b="1" dirty="0"/>
              <a:t>4. LA MANERA DE EFICIENTIZAR LA FUNCION PREVENTIVA DE LOS DAÑOS PUNITIVO: FÓRMULAS MATEMATICAS: PRECISIÓN DEL QUANTUM- ARGUMENTACIÓN Y EXPLICACIÓN DE LA RUTA DEL RAZONAMIENTO JUDICIAL EN LA SENTENCIA.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4"/>
          <p:cNvSpPr/>
          <p:nvPr/>
        </p:nvSpPr>
        <p:spPr>
          <a:xfrm>
            <a:off x="184298" y="1127048"/>
            <a:ext cx="8598195" cy="354418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44"/>
          <p:cNvSpPr txBox="1">
            <a:spLocks noGrp="1"/>
          </p:cNvSpPr>
          <p:nvPr>
            <p:ph type="ctrTitle"/>
          </p:nvPr>
        </p:nvSpPr>
        <p:spPr>
          <a:xfrm>
            <a:off x="1098945" y="24472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CONCLUSIONES</a:t>
            </a:r>
            <a:endParaRPr sz="4000" dirty="0">
              <a:solidFill>
                <a:schemeClr val="accent1"/>
              </a:solidFill>
            </a:endParaRPr>
          </a:p>
        </p:txBody>
      </p:sp>
      <p:sp>
        <p:nvSpPr>
          <p:cNvPr id="632" name="Google Shape;632;p44"/>
          <p:cNvSpPr txBox="1">
            <a:spLocks noGrp="1"/>
          </p:cNvSpPr>
          <p:nvPr>
            <p:ph type="body" idx="4294967295"/>
          </p:nvPr>
        </p:nvSpPr>
        <p:spPr>
          <a:xfrm>
            <a:off x="524540" y="623777"/>
            <a:ext cx="7697972" cy="4260111"/>
          </a:xfrm>
          <a:prstGeom prst="rect">
            <a:avLst/>
          </a:prstGeom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r>
              <a:rPr lang="es-AR" b="1" dirty="0"/>
              <a:t>5. EL AED; ANALISIS CONDUCTUAL/ECONÓMICO- HERRAMIENTAS EFICIENTES PARA EL DERECHO DE DAÑOS. </a:t>
            </a: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r>
              <a:rPr lang="es-AR" b="1" dirty="0"/>
              <a:t>5. DAÑO PUNITIVO: HERRAMIENTA JURÍDICA PARA EQUILIBRAR LAS ASIMETRÍAS. FUNCIÓN PREVENTIVA TRANSVERSAL- PRINCIPAL.</a:t>
            </a:r>
          </a:p>
          <a:p>
            <a:pPr marL="457200" lvl="0" indent="-546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r>
              <a:rPr lang="es-AR" b="1" dirty="0"/>
              <a:t>6. ROL ESPECIAL EN SISTEMAS PROTECTORIOS. ¿POR QUÉ NO APLICAR LOS DAÑOS PUNITIVOS EN MATERIA AMBIENTAL?</a:t>
            </a: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vo"/>
              <a:buChar char="●"/>
            </a:pPr>
            <a:endParaRPr lang="es-AR" sz="1400" dirty="0"/>
          </a:p>
        </p:txBody>
      </p:sp>
    </p:spTree>
    <p:extLst>
      <p:ext uri="{BB962C8B-B14F-4D97-AF65-F5344CB8AC3E}">
        <p14:creationId xmlns:p14="http://schemas.microsoft.com/office/powerpoint/2010/main" val="1800873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7"/>
          <p:cNvSpPr txBox="1">
            <a:spLocks noGrp="1"/>
          </p:cNvSpPr>
          <p:nvPr>
            <p:ph type="subTitle" idx="1"/>
          </p:nvPr>
        </p:nvSpPr>
        <p:spPr>
          <a:xfrm flipH="1">
            <a:off x="2021100" y="476351"/>
            <a:ext cx="5101800" cy="15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 b="1" i="1" dirty="0"/>
              <a:t>MUCHAS GRACIAS POR SU ATENCIÓN.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AR" sz="2400" b="1" i="1" dirty="0"/>
              <a:t>E</a:t>
            </a:r>
            <a:r>
              <a:rPr lang="en" sz="2400" b="1" i="1" dirty="0"/>
              <a:t>-mail: francomichi90@gmail.com</a:t>
            </a:r>
            <a:endParaRPr sz="2400" b="1" i="1" dirty="0"/>
          </a:p>
        </p:txBody>
      </p:sp>
      <p:sp>
        <p:nvSpPr>
          <p:cNvPr id="389" name="Google Shape;389;p37"/>
          <p:cNvSpPr txBox="1"/>
          <p:nvPr/>
        </p:nvSpPr>
        <p:spPr>
          <a:xfrm>
            <a:off x="4149150" y="799225"/>
            <a:ext cx="845700" cy="9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75475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sz="12000" dirty="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  <p:extLst>
      <p:ext uri="{BB962C8B-B14F-4D97-AF65-F5344CB8AC3E}">
        <p14:creationId xmlns:p14="http://schemas.microsoft.com/office/powerpoint/2010/main" val="1228641637"/>
      </p:ext>
    </p:extLst>
  </p:cSld>
  <p:clrMapOvr>
    <a:masterClrMapping/>
  </p:clrMapOvr>
</p:sld>
</file>

<file path=ppt/theme/theme1.xml><?xml version="1.0" encoding="utf-8"?>
<a:theme xmlns:a="http://schemas.openxmlformats.org/drawingml/2006/main" name="Law Center by Slidesgo">
  <a:themeElements>
    <a:clrScheme name="Simple Light">
      <a:dk1>
        <a:srgbClr val="F3F3F3"/>
      </a:dk1>
      <a:lt1>
        <a:srgbClr val="F7F2E2"/>
      </a:lt1>
      <a:dk2>
        <a:srgbClr val="E2D9C3"/>
      </a:dk2>
      <a:lt2>
        <a:srgbClr val="FFC200"/>
      </a:lt2>
      <a:accent1>
        <a:srgbClr val="F09800"/>
      </a:accent1>
      <a:accent2>
        <a:srgbClr val="953F2C"/>
      </a:accent2>
      <a:accent3>
        <a:srgbClr val="65251A"/>
      </a:accent3>
      <a:accent4>
        <a:srgbClr val="3C3F4E"/>
      </a:accent4>
      <a:accent5>
        <a:srgbClr val="333644"/>
      </a:accent5>
      <a:accent6>
        <a:srgbClr val="201F2F"/>
      </a:accent6>
      <a:hlink>
        <a:srgbClr val="F3F3F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1306</Words>
  <Application>Microsoft Office PowerPoint</Application>
  <PresentationFormat>Presentación en pantalla (16:9)</PresentationFormat>
  <Paragraphs>128</Paragraphs>
  <Slides>18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7" baseType="lpstr">
      <vt:lpstr>Anton</vt:lpstr>
      <vt:lpstr>Arial</vt:lpstr>
      <vt:lpstr>Arvo</vt:lpstr>
      <vt:lpstr>Bahnschrift Condensed</vt:lpstr>
      <vt:lpstr>Fira Sans Extra Condensed Medium</vt:lpstr>
      <vt:lpstr>Glegoo</vt:lpstr>
      <vt:lpstr>Kirang Haerang</vt:lpstr>
      <vt:lpstr>Palanquin Dark</vt:lpstr>
      <vt:lpstr>Law Center by Slidesgo</vt:lpstr>
      <vt:lpstr>DAÑO PUNITIVO: ROL PREVENTIVO Y HERRAMIENTAS PARA SU CUANTIFICACIÓN EN EL DERECHO DEL CONSUMIDOR ARGENTINO</vt:lpstr>
      <vt:lpstr>OBJETIVO Y ESTRUCTURA DE LA EXPOSICIÓN</vt:lpstr>
      <vt:lpstr>1. Metodología</vt:lpstr>
      <vt:lpstr>1. Metodología</vt:lpstr>
      <vt:lpstr>DEL DAÑO CAUSADO AL DAÑO SUFRIDO.</vt:lpstr>
      <vt:lpstr>INTRODUCCIÓN AL TEMA DE ESTUDIO. (2 pilares)</vt:lpstr>
      <vt:lpstr>EJES DESARROLLADOS</vt:lpstr>
      <vt:lpstr>¿A qué sujetos debe prevenir?</vt:lpstr>
      <vt:lpstr>Analisis semántico ¿Disuasión o Prevención?</vt:lpstr>
      <vt:lpstr>Breves aportes del AED.</vt:lpstr>
      <vt:lpstr>NUESTRO ANÁLISIS DE LA FUNCIÓN PREVENTIVA EN EL CCCN (1710 Y SS.)</vt:lpstr>
      <vt:lpstr>SÍNTESIS</vt:lpstr>
      <vt:lpstr>Análisis macro-jurídico </vt:lpstr>
      <vt:lpstr>Presentación de PowerPoint</vt:lpstr>
      <vt:lpstr>APLICACIÓN DE LAS FÓRMULAS MATEMÁTICA PARA CUANTIFICAR DAÑOS PUNITIVOS EN LA JURISPRUDENCIA ARGENTINA.</vt:lpstr>
      <vt:lpstr>CONCLUSIONES</vt:lpstr>
      <vt:lpstr>CONCLUSIONES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Daño Punitivo: rol preventivo y herramientas para su cuantificación en el Derecho del Consumidor Argentino</dc:title>
  <dc:creator>Usuario</dc:creator>
  <cp:lastModifiedBy>Usuario</cp:lastModifiedBy>
  <cp:revision>115</cp:revision>
  <dcterms:modified xsi:type="dcterms:W3CDTF">2022-06-25T18:43:33Z</dcterms:modified>
</cp:coreProperties>
</file>